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5" r:id="rId4"/>
    <p:sldMasterId id="2147483698" r:id="rId5"/>
    <p:sldMasterId id="2147483711" r:id="rId6"/>
  </p:sldMasterIdLst>
  <p:sldIdLst>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50A97D3-56BE-4213-9E48-26E402900568}" type="datetimeFigureOut">
              <a:rPr lang="ru-RU" smtClean="0"/>
              <a:t>20.06.2017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161146-C034-407B-B87E-4EE5658E4533}" type="slidenum">
              <a:rPr lang="ru-RU" smtClean="0"/>
              <a:t>‹#›</a:t>
            </a:fld>
            <a:endParaRPr lang="ru-RU"/>
          </a:p>
        </p:txBody>
      </p:sp>
    </p:spTree>
    <p:extLst>
      <p:ext uri="{BB962C8B-B14F-4D97-AF65-F5344CB8AC3E}">
        <p14:creationId xmlns:p14="http://schemas.microsoft.com/office/powerpoint/2010/main" val="1227649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50A97D3-56BE-4213-9E48-26E402900568}" type="datetimeFigureOut">
              <a:rPr lang="ru-RU" smtClean="0"/>
              <a:t>20.06.2017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161146-C034-407B-B87E-4EE5658E4533}" type="slidenum">
              <a:rPr lang="ru-RU" smtClean="0"/>
              <a:t>‹#›</a:t>
            </a:fld>
            <a:endParaRPr lang="ru-RU"/>
          </a:p>
        </p:txBody>
      </p:sp>
    </p:spTree>
    <p:extLst>
      <p:ext uri="{BB962C8B-B14F-4D97-AF65-F5344CB8AC3E}">
        <p14:creationId xmlns:p14="http://schemas.microsoft.com/office/powerpoint/2010/main" val="2392790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50A97D3-56BE-4213-9E48-26E402900568}" type="datetimeFigureOut">
              <a:rPr lang="ru-RU" smtClean="0"/>
              <a:t>20.06.2017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161146-C034-407B-B87E-4EE5658E4533}" type="slidenum">
              <a:rPr lang="ru-RU" smtClean="0"/>
              <a:t>‹#›</a:t>
            </a:fld>
            <a:endParaRPr lang="ru-RU"/>
          </a:p>
        </p:txBody>
      </p:sp>
    </p:spTree>
    <p:extLst>
      <p:ext uri="{BB962C8B-B14F-4D97-AF65-F5344CB8AC3E}">
        <p14:creationId xmlns:p14="http://schemas.microsoft.com/office/powerpoint/2010/main" val="309788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6C6466F-96D0-453B-B8EB-772DD4B97F5A}" type="datetimeFigureOut">
              <a:rPr lang="ru-RU" smtClean="0">
                <a:solidFill>
                  <a:prstClr val="black">
                    <a:tint val="75000"/>
                  </a:prstClr>
                </a:solidFill>
              </a:rPr>
              <a:pPr/>
              <a:t>20.06.2017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AAD2664-1115-423E-9403-21422CC199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80065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C6466F-96D0-453B-B8EB-772DD4B97F5A}" type="datetimeFigureOut">
              <a:rPr lang="ru-RU" smtClean="0">
                <a:solidFill>
                  <a:prstClr val="black">
                    <a:tint val="75000"/>
                  </a:prstClr>
                </a:solidFill>
              </a:rPr>
              <a:pPr/>
              <a:t>20.06.2017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AAD2664-1115-423E-9403-21422CC199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89629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fontAlgn="base">
              <a:spcBef>
                <a:spcPct val="0"/>
              </a:spcBef>
              <a:spcAft>
                <a:spcPct val="0"/>
              </a:spcAft>
              <a:defRPr/>
            </a:pPr>
            <a:fld id="{5DBD176E-198C-4E2B-9971-FFAB34F38F5E}" type="datetimeFigureOut">
              <a:rPr lang="ru-RU" smtClean="0">
                <a:solidFill>
                  <a:srgbClr val="666666"/>
                </a:solidFill>
              </a:rPr>
              <a:pPr fontAlgn="base">
                <a:spcBef>
                  <a:spcPct val="0"/>
                </a:spcBef>
                <a:spcAft>
                  <a:spcPct val="0"/>
                </a:spcAft>
                <a:defRPr/>
              </a:pPr>
              <a:t>20.06.2017</a:t>
            </a:fld>
            <a:endParaRPr lang="ru-RU">
              <a:solidFill>
                <a:srgbClr val="666666"/>
              </a:solidFill>
            </a:endParaRPr>
          </a:p>
        </p:txBody>
      </p:sp>
      <p:sp>
        <p:nvSpPr>
          <p:cNvPr id="5" name="Нижний колонтитул 4"/>
          <p:cNvSpPr>
            <a:spLocks noGrp="1"/>
          </p:cNvSpPr>
          <p:nvPr>
            <p:ph type="ftr" sz="quarter" idx="11"/>
          </p:nvPr>
        </p:nvSpPr>
        <p:spPr/>
        <p:txBody>
          <a:bodyPr/>
          <a:lstStyle/>
          <a:p>
            <a:pPr fontAlgn="base">
              <a:spcBef>
                <a:spcPct val="0"/>
              </a:spcBef>
              <a:spcAft>
                <a:spcPct val="0"/>
              </a:spcAft>
              <a:defRPr/>
            </a:pPr>
            <a:endParaRPr lang="ru-RU">
              <a:solidFill>
                <a:srgbClr val="666666"/>
              </a:solidFill>
            </a:endParaRPr>
          </a:p>
        </p:txBody>
      </p:sp>
      <p:sp>
        <p:nvSpPr>
          <p:cNvPr id="6" name="Номер слайда 5"/>
          <p:cNvSpPr>
            <a:spLocks noGrp="1"/>
          </p:cNvSpPr>
          <p:nvPr>
            <p:ph type="sldNum" sz="quarter" idx="12"/>
          </p:nvPr>
        </p:nvSpPr>
        <p:spPr/>
        <p:txBody>
          <a:bodyPr/>
          <a:lstStyle/>
          <a:p>
            <a:pPr fontAlgn="base">
              <a:spcBef>
                <a:spcPct val="0"/>
              </a:spcBef>
              <a:spcAft>
                <a:spcPct val="0"/>
              </a:spcAft>
              <a:defRPr/>
            </a:pPr>
            <a:fld id="{23B31EA4-6B56-402C-8E04-8CE03213C8A5}" type="slidenum">
              <a:rPr lang="ru-RU" smtClean="0">
                <a:solidFill>
                  <a:prstClr val="black"/>
                </a:solidFill>
              </a:rPr>
              <a:pPr fontAlgn="base">
                <a:spcBef>
                  <a:spcPct val="0"/>
                </a:spcBef>
                <a:spcAft>
                  <a:spcPct val="0"/>
                </a:spcAft>
                <a:defRPr/>
              </a:pPr>
              <a:t>‹#›</a:t>
            </a:fld>
            <a:endParaRPr lang="ru-RU">
              <a:solidFill>
                <a:prstClr val="black"/>
              </a:solidFill>
            </a:endParaRPr>
          </a:p>
        </p:txBody>
      </p:sp>
    </p:spTree>
    <p:extLst>
      <p:ext uri="{BB962C8B-B14F-4D97-AF65-F5344CB8AC3E}">
        <p14:creationId xmlns:p14="http://schemas.microsoft.com/office/powerpoint/2010/main" val="3277471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6C6466F-96D0-453B-B8EB-772DD4B97F5A}" type="datetimeFigureOut">
              <a:rPr lang="ru-RU" smtClean="0">
                <a:solidFill>
                  <a:prstClr val="black">
                    <a:tint val="75000"/>
                  </a:prstClr>
                </a:solidFill>
              </a:rPr>
              <a:pPr/>
              <a:t>20.06.2017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AAD2664-1115-423E-9403-21422CC199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13103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6C6466F-96D0-453B-B8EB-772DD4B97F5A}" type="datetimeFigureOut">
              <a:rPr lang="ru-RU" smtClean="0">
                <a:solidFill>
                  <a:prstClr val="black">
                    <a:tint val="75000"/>
                  </a:prstClr>
                </a:solidFill>
              </a:rPr>
              <a:pPr/>
              <a:t>20.06.2017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EAAD2664-1115-423E-9403-21422CC199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74939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fontAlgn="base">
              <a:spcBef>
                <a:spcPct val="0"/>
              </a:spcBef>
              <a:spcAft>
                <a:spcPct val="0"/>
              </a:spcAft>
              <a:defRPr/>
            </a:pPr>
            <a:endParaRPr lang="ru-RU">
              <a:solidFill>
                <a:prstClr val="black"/>
              </a:solidFill>
              <a:latin typeface="Arial" pitchFamily="34" charset="0"/>
              <a:cs typeface="Arial" pitchFamily="34" charset="0"/>
            </a:endParaRPr>
          </a:p>
        </p:txBody>
      </p:sp>
      <p:sp>
        <p:nvSpPr>
          <p:cNvPr id="4" name="Нижний колонтитул 3"/>
          <p:cNvSpPr>
            <a:spLocks noGrp="1"/>
          </p:cNvSpPr>
          <p:nvPr>
            <p:ph type="ftr" sz="quarter" idx="11"/>
          </p:nvPr>
        </p:nvSpPr>
        <p:spPr/>
        <p:txBody>
          <a:bodyPr/>
          <a:lstStyle/>
          <a:p>
            <a:pPr fontAlgn="base">
              <a:spcBef>
                <a:spcPct val="0"/>
              </a:spcBef>
              <a:spcAft>
                <a:spcPct val="0"/>
              </a:spcAft>
              <a:defRPr/>
            </a:pPr>
            <a:r>
              <a:rPr lang="ru-RU" smtClean="0">
                <a:solidFill>
                  <a:prstClr val="black"/>
                </a:solidFill>
                <a:latin typeface="Arial" pitchFamily="34" charset="0"/>
                <a:cs typeface="Arial" pitchFamily="34" charset="0"/>
              </a:rPr>
              <a:t>Календарь 2014</a:t>
            </a:r>
            <a:endParaRPr lang="ru-RU">
              <a:solidFill>
                <a:prstClr val="black"/>
              </a:solidFill>
              <a:latin typeface="Arial" pitchFamily="34" charset="0"/>
              <a:cs typeface="Arial" pitchFamily="34" charset="0"/>
            </a:endParaRPr>
          </a:p>
        </p:txBody>
      </p:sp>
      <p:sp>
        <p:nvSpPr>
          <p:cNvPr id="5" name="Номер слайда 4"/>
          <p:cNvSpPr>
            <a:spLocks noGrp="1"/>
          </p:cNvSpPr>
          <p:nvPr>
            <p:ph type="sldNum" sz="quarter" idx="12"/>
          </p:nvPr>
        </p:nvSpPr>
        <p:spPr/>
        <p:txBody>
          <a:bodyPr/>
          <a:lstStyle/>
          <a:p>
            <a:pPr fontAlgn="base">
              <a:spcBef>
                <a:spcPct val="0"/>
              </a:spcBef>
              <a:spcAft>
                <a:spcPct val="0"/>
              </a:spcAft>
              <a:defRPr/>
            </a:pPr>
            <a:fld id="{20FF10B7-E0A9-4E8F-978F-B6D643D0F2B3}" type="slidenum">
              <a:rPr lang="ru-RU" smtClean="0">
                <a:solidFill>
                  <a:prstClr val="black"/>
                </a:solidFill>
                <a:latin typeface="Arial" pitchFamily="34" charset="0"/>
                <a:cs typeface="Arial" pitchFamily="34" charset="0"/>
              </a:rPr>
              <a:pPr fontAlgn="base">
                <a:spcBef>
                  <a:spcPct val="0"/>
                </a:spcBef>
                <a:spcAft>
                  <a:spcPct val="0"/>
                </a:spcAft>
                <a:defRPr/>
              </a:pPr>
              <a:t>‹#›</a:t>
            </a:fld>
            <a:endParaRPr lang="ru-RU">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409409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6C6466F-96D0-453B-B8EB-772DD4B97F5A}" type="datetimeFigureOut">
              <a:rPr lang="ru-RU" smtClean="0">
                <a:solidFill>
                  <a:prstClr val="black">
                    <a:tint val="75000"/>
                  </a:prstClr>
                </a:solidFill>
              </a:rPr>
              <a:pPr/>
              <a:t>20.06.2017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EAAD2664-1115-423E-9403-21422CC199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56021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6C6466F-96D0-453B-B8EB-772DD4B97F5A}" type="datetimeFigureOut">
              <a:rPr lang="ru-RU" smtClean="0">
                <a:solidFill>
                  <a:prstClr val="black">
                    <a:tint val="75000"/>
                  </a:prstClr>
                </a:solidFill>
              </a:rPr>
              <a:pPr/>
              <a:t>20.06.2017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AAD2664-1115-423E-9403-21422CC199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93013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50A97D3-56BE-4213-9E48-26E402900568}" type="datetimeFigureOut">
              <a:rPr lang="ru-RU" smtClean="0"/>
              <a:t>20.06.2017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161146-C034-407B-B87E-4EE5658E4533}" type="slidenum">
              <a:rPr lang="ru-RU" smtClean="0"/>
              <a:t>‹#›</a:t>
            </a:fld>
            <a:endParaRPr lang="ru-RU"/>
          </a:p>
        </p:txBody>
      </p:sp>
    </p:spTree>
    <p:extLst>
      <p:ext uri="{BB962C8B-B14F-4D97-AF65-F5344CB8AC3E}">
        <p14:creationId xmlns:p14="http://schemas.microsoft.com/office/powerpoint/2010/main" val="3765888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fontAlgn="base">
              <a:spcBef>
                <a:spcPct val="0"/>
              </a:spcBef>
              <a:spcAft>
                <a:spcPct val="0"/>
              </a:spcAft>
              <a:defRPr/>
            </a:pPr>
            <a:fld id="{8E310430-0FF3-4C11-9A31-24BE0124FC59}" type="datetimeFigureOut">
              <a:rPr lang="ru-RU" smtClean="0">
                <a:solidFill>
                  <a:prstClr val="black"/>
                </a:solidFill>
                <a:latin typeface="Arial" pitchFamily="34" charset="0"/>
                <a:cs typeface="Arial" pitchFamily="34" charset="0"/>
              </a:rPr>
              <a:pPr fontAlgn="base">
                <a:spcBef>
                  <a:spcPct val="0"/>
                </a:spcBef>
                <a:spcAft>
                  <a:spcPct val="0"/>
                </a:spcAft>
                <a:defRPr/>
              </a:pPr>
              <a:t>20.06.2017</a:t>
            </a:fld>
            <a:endParaRPr lang="ru-RU">
              <a:solidFill>
                <a:prstClr val="black"/>
              </a:solidFill>
              <a:latin typeface="Arial" pitchFamily="34" charset="0"/>
              <a:cs typeface="Arial" pitchFamily="34" charset="0"/>
            </a:endParaRPr>
          </a:p>
        </p:txBody>
      </p:sp>
      <p:sp>
        <p:nvSpPr>
          <p:cNvPr id="6" name="Нижний колонтитул 5"/>
          <p:cNvSpPr>
            <a:spLocks noGrp="1"/>
          </p:cNvSpPr>
          <p:nvPr>
            <p:ph type="ftr" sz="quarter" idx="11"/>
          </p:nvPr>
        </p:nvSpPr>
        <p:spPr/>
        <p:txBody>
          <a:bodyPr/>
          <a:lstStyle/>
          <a:p>
            <a:pPr fontAlgn="base">
              <a:spcBef>
                <a:spcPct val="0"/>
              </a:spcBef>
              <a:spcAft>
                <a:spcPct val="0"/>
              </a:spcAft>
              <a:defRPr/>
            </a:pPr>
            <a:endParaRPr lang="ru-RU">
              <a:solidFill>
                <a:prstClr val="black"/>
              </a:solidFill>
              <a:latin typeface="Arial" pitchFamily="34" charset="0"/>
              <a:cs typeface="Arial" pitchFamily="34" charset="0"/>
            </a:endParaRPr>
          </a:p>
        </p:txBody>
      </p:sp>
      <p:sp>
        <p:nvSpPr>
          <p:cNvPr id="7" name="Номер слайда 6"/>
          <p:cNvSpPr>
            <a:spLocks noGrp="1"/>
          </p:cNvSpPr>
          <p:nvPr>
            <p:ph type="sldNum" sz="quarter" idx="12"/>
          </p:nvPr>
        </p:nvSpPr>
        <p:spPr/>
        <p:txBody>
          <a:bodyPr/>
          <a:lstStyle/>
          <a:p>
            <a:pPr fontAlgn="base">
              <a:spcBef>
                <a:spcPct val="0"/>
              </a:spcBef>
              <a:spcAft>
                <a:spcPct val="0"/>
              </a:spcAft>
              <a:defRPr/>
            </a:pPr>
            <a:fld id="{6C8C07EF-5161-4BA9-B2BD-2D5978B32AC4}" type="slidenum">
              <a:rPr lang="ru-RU" smtClean="0">
                <a:solidFill>
                  <a:prstClr val="black"/>
                </a:solidFill>
                <a:latin typeface="Arial" pitchFamily="34" charset="0"/>
                <a:cs typeface="Arial" pitchFamily="34" charset="0"/>
              </a:rPr>
              <a:pPr fontAlgn="base">
                <a:spcBef>
                  <a:spcPct val="0"/>
                </a:spcBef>
                <a:spcAft>
                  <a:spcPct val="0"/>
                </a:spcAft>
                <a:defRPr/>
              </a:pPr>
              <a:t>‹#›</a:t>
            </a:fld>
            <a:endParaRPr lang="ru-RU">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923706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C6466F-96D0-453B-B8EB-772DD4B97F5A}" type="datetimeFigureOut">
              <a:rPr lang="ru-RU" smtClean="0">
                <a:solidFill>
                  <a:prstClr val="black">
                    <a:tint val="75000"/>
                  </a:prstClr>
                </a:solidFill>
              </a:rPr>
              <a:pPr/>
              <a:t>20.06.2017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AAD2664-1115-423E-9403-21422CC199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8509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C6466F-96D0-453B-B8EB-772DD4B97F5A}" type="datetimeFigureOut">
              <a:rPr lang="ru-RU" smtClean="0">
                <a:solidFill>
                  <a:prstClr val="black">
                    <a:tint val="75000"/>
                  </a:prstClr>
                </a:solidFill>
              </a:rPr>
              <a:pPr/>
              <a:t>20.06.2017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AAD2664-1115-423E-9403-21422CC199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685170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Заголов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5596" y="296652"/>
            <a:ext cx="7920000" cy="900113"/>
          </a:xfrm>
        </p:spPr>
        <p:txBody>
          <a:bodyPr/>
          <a:lstStyle>
            <a:lvl1pPr>
              <a:defRPr sz="6000" b="0" baseline="0">
                <a:solidFill>
                  <a:schemeClr val="bg2">
                    <a:lumMod val="25000"/>
                  </a:schemeClr>
                </a:solidFill>
                <a:latin typeface="Cassandra" pitchFamily="66" charset="0"/>
              </a:defRPr>
            </a:lvl1pPr>
          </a:lstStyle>
          <a:p>
            <a:r>
              <a:rPr lang="ru-RU" dirty="0" smtClean="0"/>
              <a:t>Образец заголовка</a:t>
            </a:r>
            <a:endParaRPr lang="ru-RU" dirty="0"/>
          </a:p>
        </p:txBody>
      </p:sp>
      <p:sp>
        <p:nvSpPr>
          <p:cNvPr id="5" name="Текст 4"/>
          <p:cNvSpPr>
            <a:spLocks noGrp="1"/>
          </p:cNvSpPr>
          <p:nvPr>
            <p:ph type="body" sz="quarter" idx="10"/>
          </p:nvPr>
        </p:nvSpPr>
        <p:spPr>
          <a:xfrm>
            <a:off x="935596" y="1593342"/>
            <a:ext cx="7920000" cy="4248000"/>
          </a:xfrm>
        </p:spPr>
        <p:txBody>
          <a:bodyPr/>
          <a:lstStyle>
            <a:lvl1pPr marL="0" indent="0">
              <a:buNone/>
              <a:defRPr>
                <a:solidFill>
                  <a:schemeClr val="bg2">
                    <a:lumMod val="25000"/>
                  </a:schemeClr>
                </a:solidFill>
                <a:latin typeface="+mj-lt"/>
              </a:defRPr>
            </a:lvl1pPr>
            <a:lvl2pPr marL="108000" indent="0">
              <a:buNone/>
              <a:defRPr/>
            </a:lvl2pPr>
            <a:lvl3pPr marL="108000" indent="0">
              <a:buNone/>
              <a:defRPr/>
            </a:lvl3pPr>
          </a:lstStyle>
          <a:p>
            <a:pPr lvl="0"/>
            <a:r>
              <a:rPr lang="ru-RU" dirty="0" smtClean="0"/>
              <a:t>Образец текста</a:t>
            </a:r>
          </a:p>
        </p:txBody>
      </p:sp>
    </p:spTree>
    <p:extLst>
      <p:ext uri="{BB962C8B-B14F-4D97-AF65-F5344CB8AC3E}">
        <p14:creationId xmlns:p14="http://schemas.microsoft.com/office/powerpoint/2010/main" val="3315138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Заголовок и спис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5596" y="296652"/>
            <a:ext cx="7920000" cy="900113"/>
          </a:xfrm>
        </p:spPr>
        <p:txBody>
          <a:bodyPr/>
          <a:lstStyle>
            <a:lvl1pPr>
              <a:defRPr sz="6000" b="0">
                <a:solidFill>
                  <a:schemeClr val="bg2">
                    <a:lumMod val="25000"/>
                  </a:schemeClr>
                </a:solidFill>
                <a:latin typeface="Cassandra" pitchFamily="66" charset="0"/>
              </a:defRPr>
            </a:lvl1pPr>
          </a:lstStyle>
          <a:p>
            <a:r>
              <a:rPr lang="ru-RU" dirty="0" smtClean="0"/>
              <a:t>Образец заголовка</a:t>
            </a:r>
            <a:endParaRPr lang="ru-RU" dirty="0"/>
          </a:p>
        </p:txBody>
      </p:sp>
      <p:sp>
        <p:nvSpPr>
          <p:cNvPr id="5" name="Текст 4"/>
          <p:cNvSpPr>
            <a:spLocks noGrp="1"/>
          </p:cNvSpPr>
          <p:nvPr>
            <p:ph type="body" sz="quarter" idx="10"/>
          </p:nvPr>
        </p:nvSpPr>
        <p:spPr>
          <a:xfrm>
            <a:off x="935596" y="1593342"/>
            <a:ext cx="7920000" cy="4428000"/>
          </a:xfrm>
        </p:spPr>
        <p:txBody>
          <a:bodyPr/>
          <a:lstStyle>
            <a:lvl1pPr marL="342000" indent="-342000">
              <a:buSzPct val="80000"/>
              <a:buFont typeface="Wingdings 2" pitchFamily="18" charset="2"/>
              <a:buChar char="·"/>
              <a:defRPr>
                <a:solidFill>
                  <a:schemeClr val="bg2">
                    <a:lumMod val="25000"/>
                  </a:schemeClr>
                </a:solidFill>
                <a:latin typeface="+mj-lt"/>
              </a:defRPr>
            </a:lvl1pPr>
            <a:lvl2pPr marL="741600" indent="-284400">
              <a:buSzPct val="80000"/>
              <a:buFont typeface="Wingdings" pitchFamily="2" charset="2"/>
              <a:buChar char="§"/>
              <a:defRPr>
                <a:solidFill>
                  <a:schemeClr val="bg2">
                    <a:lumMod val="25000"/>
                  </a:schemeClr>
                </a:solidFill>
                <a:latin typeface="+mj-lt"/>
              </a:defRPr>
            </a:lvl2pPr>
            <a:lvl3pPr marL="1144800" indent="-230400">
              <a:buSzPct val="80000"/>
              <a:buFont typeface="Arial" pitchFamily="34" charset="0"/>
              <a:buChar char="•"/>
              <a:defRPr>
                <a:solidFill>
                  <a:schemeClr val="bg2">
                    <a:lumMod val="25000"/>
                  </a:schemeClr>
                </a:solidFill>
                <a:latin typeface="+mj-lt"/>
              </a:defRPr>
            </a:lvl3pPr>
            <a:lvl4pPr>
              <a:buFont typeface="Wingdings 2" pitchFamily="18" charset="2"/>
              <a:buChar char="·"/>
              <a:defRPr>
                <a:solidFill>
                  <a:schemeClr val="bg2">
                    <a:lumMod val="25000"/>
                  </a:schemeClr>
                </a:solidFill>
              </a:defRPr>
            </a:lvl4pPr>
            <a:lvl5pPr>
              <a:buFont typeface="Wingdings 2" pitchFamily="18" charset="2"/>
              <a:buChar char="·"/>
              <a:defRPr>
                <a:solidFill>
                  <a:schemeClr val="bg2">
                    <a:lumMod val="25000"/>
                  </a:schemeClr>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Tree>
    <p:extLst>
      <p:ext uri="{BB962C8B-B14F-4D97-AF65-F5344CB8AC3E}">
        <p14:creationId xmlns:p14="http://schemas.microsoft.com/office/powerpoint/2010/main" val="1691843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email">
            <a:lum/>
          </a:blip>
          <a:srcRect/>
          <a:stretch>
            <a:fillRect t="-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556932"/>
            <a:ext cx="8424088" cy="1260000"/>
          </a:xfrm>
        </p:spPr>
        <p:txBody>
          <a:bodyPr/>
          <a:lstStyle>
            <a:lvl1pPr>
              <a:defRPr sz="8000" b="0">
                <a:solidFill>
                  <a:schemeClr val="bg2">
                    <a:lumMod val="25000"/>
                  </a:schemeClr>
                </a:solidFill>
                <a:effectLst/>
                <a:latin typeface="Cassandra" pitchFamily="66" charset="0"/>
                <a:ea typeface="Arial Unicode MS" pitchFamily="34" charset="-128"/>
                <a:cs typeface="Arial" pitchFamily="34" charset="0"/>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1407180" y="3528591"/>
            <a:ext cx="6400800" cy="1260000"/>
          </a:xfrm>
        </p:spPr>
        <p:txBody>
          <a:bodyPr/>
          <a:lstStyle>
            <a:lvl1pPr marL="0" indent="0" algn="ctr">
              <a:buNone/>
              <a:defRPr sz="3600" i="1">
                <a:solidFill>
                  <a:schemeClr val="bg2">
                    <a:lumMod val="2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Tree>
    <p:extLst>
      <p:ext uri="{BB962C8B-B14F-4D97-AF65-F5344CB8AC3E}">
        <p14:creationId xmlns:p14="http://schemas.microsoft.com/office/powerpoint/2010/main" val="73968093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6241" y="296652"/>
            <a:ext cx="7920000" cy="900113"/>
          </a:xfrm>
        </p:spPr>
        <p:txBody>
          <a:bodyPr/>
          <a:lstStyle>
            <a:lvl1pPr>
              <a:defRPr sz="6000" b="0">
                <a:solidFill>
                  <a:schemeClr val="bg2">
                    <a:lumMod val="25000"/>
                  </a:schemeClr>
                </a:solidFill>
                <a:latin typeface="Cassandra" pitchFamily="66" charset="0"/>
              </a:defRPr>
            </a:lvl1pPr>
          </a:lstStyle>
          <a:p>
            <a:r>
              <a:rPr lang="ru-RU" dirty="0" smtClean="0"/>
              <a:t>Образец заголовка</a:t>
            </a:r>
            <a:endParaRPr lang="ru-RU" dirty="0"/>
          </a:p>
        </p:txBody>
      </p:sp>
      <p:sp>
        <p:nvSpPr>
          <p:cNvPr id="3" name="Содержимое 2"/>
          <p:cNvSpPr>
            <a:spLocks noGrp="1"/>
          </p:cNvSpPr>
          <p:nvPr>
            <p:ph idx="1"/>
          </p:nvPr>
        </p:nvSpPr>
        <p:spPr>
          <a:xfrm>
            <a:off x="935596" y="1593342"/>
            <a:ext cx="7920000" cy="4428000"/>
          </a:xfrm>
        </p:spPr>
        <p:txBody>
          <a:bodyPr/>
          <a:lstStyle>
            <a:lvl1pPr>
              <a:defRPr>
                <a:solidFill>
                  <a:schemeClr val="bg2">
                    <a:lumMod val="25000"/>
                  </a:schemeClr>
                </a:solidFill>
                <a:latin typeface="+mj-lt"/>
              </a:defRPr>
            </a:lvl1pPr>
            <a:lvl2pPr>
              <a:defRPr>
                <a:solidFill>
                  <a:schemeClr val="bg2">
                    <a:lumMod val="25000"/>
                  </a:schemeClr>
                </a:solidFill>
                <a:latin typeface="+mj-lt"/>
              </a:defRPr>
            </a:lvl2pPr>
            <a:lvl3pPr>
              <a:defRPr>
                <a:solidFill>
                  <a:schemeClr val="bg2">
                    <a:lumMod val="25000"/>
                  </a:schemeClr>
                </a:solidFill>
                <a:latin typeface="+mj-lt"/>
              </a:defRPr>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Tree>
    <p:extLst>
      <p:ext uri="{BB962C8B-B14F-4D97-AF65-F5344CB8AC3E}">
        <p14:creationId xmlns:p14="http://schemas.microsoft.com/office/powerpoint/2010/main" val="3520495748"/>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Заголов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5596" y="296652"/>
            <a:ext cx="7920000" cy="900113"/>
          </a:xfrm>
        </p:spPr>
        <p:txBody>
          <a:bodyPr/>
          <a:lstStyle>
            <a:lvl1pPr>
              <a:defRPr sz="6000" b="0" baseline="0">
                <a:solidFill>
                  <a:schemeClr val="bg2">
                    <a:lumMod val="25000"/>
                  </a:schemeClr>
                </a:solidFill>
                <a:latin typeface="Cassandra" pitchFamily="66" charset="0"/>
              </a:defRPr>
            </a:lvl1pPr>
          </a:lstStyle>
          <a:p>
            <a:r>
              <a:rPr lang="ru-RU" dirty="0" smtClean="0"/>
              <a:t>Образец заголовка</a:t>
            </a:r>
            <a:endParaRPr lang="ru-RU" dirty="0"/>
          </a:p>
        </p:txBody>
      </p:sp>
      <p:sp>
        <p:nvSpPr>
          <p:cNvPr id="5" name="Текст 4"/>
          <p:cNvSpPr>
            <a:spLocks noGrp="1"/>
          </p:cNvSpPr>
          <p:nvPr>
            <p:ph type="body" sz="quarter" idx="10"/>
          </p:nvPr>
        </p:nvSpPr>
        <p:spPr>
          <a:xfrm>
            <a:off x="935596" y="1593342"/>
            <a:ext cx="7920000" cy="4248000"/>
          </a:xfrm>
        </p:spPr>
        <p:txBody>
          <a:bodyPr/>
          <a:lstStyle>
            <a:lvl1pPr marL="0" indent="0">
              <a:buNone/>
              <a:defRPr>
                <a:solidFill>
                  <a:schemeClr val="bg2">
                    <a:lumMod val="25000"/>
                  </a:schemeClr>
                </a:solidFill>
                <a:latin typeface="+mj-lt"/>
              </a:defRPr>
            </a:lvl1pPr>
            <a:lvl2pPr marL="108000" indent="0">
              <a:buNone/>
              <a:defRPr/>
            </a:lvl2pPr>
            <a:lvl3pPr marL="108000" indent="0">
              <a:buNone/>
              <a:defRPr/>
            </a:lvl3pPr>
          </a:lstStyle>
          <a:p>
            <a:pPr lvl="0"/>
            <a:r>
              <a:rPr lang="ru-RU" dirty="0" smtClean="0"/>
              <a:t>Образец текста</a:t>
            </a:r>
          </a:p>
        </p:txBody>
      </p:sp>
    </p:spTree>
    <p:extLst>
      <p:ext uri="{BB962C8B-B14F-4D97-AF65-F5344CB8AC3E}">
        <p14:creationId xmlns:p14="http://schemas.microsoft.com/office/powerpoint/2010/main" val="220945626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Заголовок и спис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5596" y="296652"/>
            <a:ext cx="7920000" cy="900113"/>
          </a:xfrm>
        </p:spPr>
        <p:txBody>
          <a:bodyPr/>
          <a:lstStyle>
            <a:lvl1pPr>
              <a:defRPr sz="6000" b="0">
                <a:solidFill>
                  <a:schemeClr val="bg2">
                    <a:lumMod val="25000"/>
                  </a:schemeClr>
                </a:solidFill>
                <a:latin typeface="Cassandra" pitchFamily="66" charset="0"/>
              </a:defRPr>
            </a:lvl1pPr>
          </a:lstStyle>
          <a:p>
            <a:r>
              <a:rPr lang="ru-RU" dirty="0" smtClean="0"/>
              <a:t>Образец заголовка</a:t>
            </a:r>
            <a:endParaRPr lang="ru-RU" dirty="0"/>
          </a:p>
        </p:txBody>
      </p:sp>
      <p:sp>
        <p:nvSpPr>
          <p:cNvPr id="5" name="Текст 4"/>
          <p:cNvSpPr>
            <a:spLocks noGrp="1"/>
          </p:cNvSpPr>
          <p:nvPr>
            <p:ph type="body" sz="quarter" idx="10"/>
          </p:nvPr>
        </p:nvSpPr>
        <p:spPr>
          <a:xfrm>
            <a:off x="935596" y="1593342"/>
            <a:ext cx="7920000" cy="4428000"/>
          </a:xfrm>
        </p:spPr>
        <p:txBody>
          <a:bodyPr/>
          <a:lstStyle>
            <a:lvl1pPr marL="342000" indent="-342000">
              <a:buSzPct val="80000"/>
              <a:buFont typeface="Wingdings 2" pitchFamily="18" charset="2"/>
              <a:buChar char="·"/>
              <a:defRPr>
                <a:solidFill>
                  <a:schemeClr val="bg2">
                    <a:lumMod val="25000"/>
                  </a:schemeClr>
                </a:solidFill>
                <a:latin typeface="+mj-lt"/>
              </a:defRPr>
            </a:lvl1pPr>
            <a:lvl2pPr marL="741600" indent="-284400">
              <a:buSzPct val="80000"/>
              <a:buFont typeface="Wingdings" pitchFamily="2" charset="2"/>
              <a:buChar char="§"/>
              <a:defRPr>
                <a:solidFill>
                  <a:schemeClr val="bg2">
                    <a:lumMod val="25000"/>
                  </a:schemeClr>
                </a:solidFill>
                <a:latin typeface="+mj-lt"/>
              </a:defRPr>
            </a:lvl2pPr>
            <a:lvl3pPr marL="1144800" indent="-230400">
              <a:buSzPct val="80000"/>
              <a:buFont typeface="Arial" pitchFamily="34" charset="0"/>
              <a:buChar char="•"/>
              <a:defRPr>
                <a:solidFill>
                  <a:schemeClr val="bg2">
                    <a:lumMod val="25000"/>
                  </a:schemeClr>
                </a:solidFill>
                <a:latin typeface="+mj-lt"/>
              </a:defRPr>
            </a:lvl3pPr>
            <a:lvl4pPr>
              <a:buFont typeface="Wingdings 2" pitchFamily="18" charset="2"/>
              <a:buChar char="·"/>
              <a:defRPr>
                <a:solidFill>
                  <a:schemeClr val="bg2">
                    <a:lumMod val="25000"/>
                  </a:schemeClr>
                </a:solidFill>
              </a:defRPr>
            </a:lvl4pPr>
            <a:lvl5pPr>
              <a:buFont typeface="Wingdings 2" pitchFamily="18" charset="2"/>
              <a:buChar char="·"/>
              <a:defRPr>
                <a:solidFill>
                  <a:schemeClr val="bg2">
                    <a:lumMod val="25000"/>
                  </a:schemeClr>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Tree>
    <p:extLst>
      <p:ext uri="{BB962C8B-B14F-4D97-AF65-F5344CB8AC3E}">
        <p14:creationId xmlns:p14="http://schemas.microsoft.com/office/powerpoint/2010/main" val="3119454437"/>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5596" y="296652"/>
            <a:ext cx="7920000" cy="900113"/>
          </a:xfrm>
        </p:spPr>
        <p:txBody>
          <a:bodyPr/>
          <a:lstStyle>
            <a:lvl1pPr>
              <a:defRPr sz="6000" b="0">
                <a:solidFill>
                  <a:schemeClr val="bg2">
                    <a:lumMod val="25000"/>
                  </a:schemeClr>
                </a:solidFill>
                <a:latin typeface="Cassandra" pitchFamily="66" charset="0"/>
              </a:defRPr>
            </a:lvl1pPr>
          </a:lstStyle>
          <a:p>
            <a:r>
              <a:rPr lang="ru-RU" dirty="0" smtClean="0"/>
              <a:t>Образец заголовка</a:t>
            </a:r>
            <a:endParaRPr lang="ru-RU" dirty="0"/>
          </a:p>
        </p:txBody>
      </p:sp>
      <p:sp>
        <p:nvSpPr>
          <p:cNvPr id="3" name="Содержимое 2"/>
          <p:cNvSpPr>
            <a:spLocks noGrp="1"/>
          </p:cNvSpPr>
          <p:nvPr>
            <p:ph sz="half" idx="1"/>
          </p:nvPr>
        </p:nvSpPr>
        <p:spPr>
          <a:xfrm>
            <a:off x="935596" y="1592796"/>
            <a:ext cx="3780000" cy="4428000"/>
          </a:xfrm>
        </p:spPr>
        <p:txBody>
          <a:bodyPr/>
          <a:lstStyle>
            <a:lvl1pPr>
              <a:defRPr sz="3200">
                <a:solidFill>
                  <a:schemeClr val="bg2">
                    <a:lumMod val="25000"/>
                  </a:schemeClr>
                </a:solidFill>
                <a:latin typeface="+mj-lt"/>
              </a:defRPr>
            </a:lvl1pPr>
            <a:lvl2pPr>
              <a:defRPr sz="2800">
                <a:solidFill>
                  <a:schemeClr val="bg2">
                    <a:lumMod val="25000"/>
                  </a:schemeClr>
                </a:solidFill>
                <a:latin typeface="+mj-lt"/>
              </a:defRPr>
            </a:lvl2pPr>
            <a:lvl3pPr>
              <a:defRPr sz="2400">
                <a:solidFill>
                  <a:schemeClr val="bg2">
                    <a:lumMod val="25000"/>
                  </a:schemeClr>
                </a:solidFill>
                <a:latin typeface="+mj-lt"/>
              </a:defRPr>
            </a:lvl3pPr>
            <a:lvl4pPr>
              <a:defRPr sz="1800"/>
            </a:lvl4pPr>
            <a:lvl5pPr>
              <a:defRPr sz="18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4" name="Содержимое 3"/>
          <p:cNvSpPr>
            <a:spLocks noGrp="1"/>
          </p:cNvSpPr>
          <p:nvPr>
            <p:ph sz="half" idx="2"/>
          </p:nvPr>
        </p:nvSpPr>
        <p:spPr>
          <a:xfrm>
            <a:off x="5076056" y="1592796"/>
            <a:ext cx="3780000" cy="4428000"/>
          </a:xfrm>
        </p:spPr>
        <p:txBody>
          <a:bodyPr/>
          <a:lstStyle>
            <a:lvl1pPr>
              <a:defRPr sz="3200">
                <a:solidFill>
                  <a:schemeClr val="bg2">
                    <a:lumMod val="25000"/>
                  </a:schemeClr>
                </a:solidFill>
                <a:latin typeface="+mj-lt"/>
              </a:defRPr>
            </a:lvl1pPr>
            <a:lvl2pPr>
              <a:defRPr sz="2800">
                <a:solidFill>
                  <a:schemeClr val="bg2">
                    <a:lumMod val="25000"/>
                  </a:schemeClr>
                </a:solidFill>
                <a:latin typeface="+mj-lt"/>
              </a:defRPr>
            </a:lvl2pPr>
            <a:lvl3pPr>
              <a:defRPr sz="2400">
                <a:solidFill>
                  <a:schemeClr val="bg2">
                    <a:lumMod val="25000"/>
                  </a:schemeClr>
                </a:solidFill>
                <a:latin typeface="+mj-lt"/>
              </a:defRPr>
            </a:lvl3pPr>
            <a:lvl4pPr>
              <a:defRPr sz="1800"/>
            </a:lvl4pPr>
            <a:lvl5pPr>
              <a:defRPr sz="18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Tree>
    <p:extLst>
      <p:ext uri="{BB962C8B-B14F-4D97-AF65-F5344CB8AC3E}">
        <p14:creationId xmlns:p14="http://schemas.microsoft.com/office/powerpoint/2010/main" val="37404941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50A97D3-56BE-4213-9E48-26E402900568}" type="datetimeFigureOut">
              <a:rPr lang="ru-RU" smtClean="0"/>
              <a:t>20.06.2017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161146-C034-407B-B87E-4EE5658E4533}" type="slidenum">
              <a:rPr lang="ru-RU" smtClean="0"/>
              <a:t>‹#›</a:t>
            </a:fld>
            <a:endParaRPr lang="ru-RU"/>
          </a:p>
        </p:txBody>
      </p:sp>
    </p:spTree>
    <p:extLst>
      <p:ext uri="{BB962C8B-B14F-4D97-AF65-F5344CB8AC3E}">
        <p14:creationId xmlns:p14="http://schemas.microsoft.com/office/powerpoint/2010/main" val="19807871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1171745"/>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3638"/>
            <a:ext cx="2133600" cy="457200"/>
          </a:xfrm>
          <a:prstGeom prst="rect">
            <a:avLst/>
          </a:prstGeom>
        </p:spPr>
        <p:txBody>
          <a:bodyPr/>
          <a:lstStyle>
            <a:lvl1pPr>
              <a:defRPr>
                <a:latin typeface="Arial" charset="0"/>
                <a:cs typeface="Arial" charset="0"/>
              </a:defRPr>
            </a:lvl1pPr>
          </a:lstStyle>
          <a:p>
            <a:pPr fontAlgn="base">
              <a:spcBef>
                <a:spcPct val="0"/>
              </a:spcBef>
              <a:spcAft>
                <a:spcPct val="0"/>
              </a:spcAft>
              <a:defRPr/>
            </a:pPr>
            <a:fld id="{8B5C70E1-A9A7-4C46-9121-31C4A15DC558}" type="datetime1">
              <a:rPr lang="ru-RU" altLang="en-US">
                <a:solidFill>
                  <a:prstClr val="black"/>
                </a:solidFill>
              </a:rPr>
              <a:pPr fontAlgn="base">
                <a:spcBef>
                  <a:spcPct val="0"/>
                </a:spcBef>
                <a:spcAft>
                  <a:spcPct val="0"/>
                </a:spcAft>
                <a:defRPr/>
              </a:pPr>
              <a:t>20.06.2017</a:t>
            </a:fld>
            <a:endParaRPr lang="ru-RU" altLang="en-US">
              <a:solidFill>
                <a:prstClr val="black"/>
              </a:solidFill>
            </a:endParaRPr>
          </a:p>
        </p:txBody>
      </p:sp>
      <p:sp>
        <p:nvSpPr>
          <p:cNvPr id="6" name="Нижний колонтитул 5"/>
          <p:cNvSpPr>
            <a:spLocks noGrp="1"/>
          </p:cNvSpPr>
          <p:nvPr>
            <p:ph type="ftr" sz="quarter" idx="11"/>
          </p:nvPr>
        </p:nvSpPr>
        <p:spPr>
          <a:xfrm>
            <a:off x="3124200" y="6248400"/>
            <a:ext cx="2895600" cy="457200"/>
          </a:xfrm>
          <a:prstGeom prst="rect">
            <a:avLst/>
          </a:prstGeom>
        </p:spPr>
        <p:txBody>
          <a:bodyPr/>
          <a:lstStyle>
            <a:lvl1pPr>
              <a:defRPr>
                <a:latin typeface="Arial" charset="0"/>
                <a:cs typeface="Arial" charset="0"/>
              </a:defRPr>
            </a:lvl1pPr>
          </a:lstStyle>
          <a:p>
            <a:pPr fontAlgn="base">
              <a:spcBef>
                <a:spcPct val="0"/>
              </a:spcBef>
              <a:spcAft>
                <a:spcPct val="0"/>
              </a:spcAft>
              <a:defRPr/>
            </a:pPr>
            <a:r>
              <a:rPr lang="ru-RU" altLang="en-US">
                <a:solidFill>
                  <a:prstClr val="black"/>
                </a:solidFill>
              </a:rPr>
              <a:t>Календарь 2013/2014</a:t>
            </a:r>
          </a:p>
        </p:txBody>
      </p:sp>
      <p:sp>
        <p:nvSpPr>
          <p:cNvPr id="7" name="Номер слайда 6"/>
          <p:cNvSpPr>
            <a:spLocks noGrp="1"/>
          </p:cNvSpPr>
          <p:nvPr>
            <p:ph type="sldNum" sz="quarter" idx="12"/>
          </p:nvPr>
        </p:nvSpPr>
        <p:spPr>
          <a:xfrm>
            <a:off x="6553200" y="6243638"/>
            <a:ext cx="2133600" cy="457200"/>
          </a:xfrm>
          <a:prstGeom prst="rect">
            <a:avLst/>
          </a:prstGeom>
        </p:spPr>
        <p:txBody>
          <a:bodyPr/>
          <a:lstStyle>
            <a:lvl1pPr>
              <a:defRPr>
                <a:latin typeface="Arial" charset="0"/>
                <a:cs typeface="Arial" charset="0"/>
              </a:defRPr>
            </a:lvl1pPr>
          </a:lstStyle>
          <a:p>
            <a:pPr fontAlgn="base">
              <a:spcBef>
                <a:spcPct val="0"/>
              </a:spcBef>
              <a:spcAft>
                <a:spcPct val="0"/>
              </a:spcAft>
              <a:defRPr/>
            </a:pPr>
            <a:fld id="{A5A328A2-E674-495E-8855-8EAF13620F4D}" type="slidenum">
              <a:rPr lang="ru-RU" altLang="en-US">
                <a:solidFill>
                  <a:prstClr val="black"/>
                </a:solidFill>
              </a:rPr>
              <a:pPr fontAlgn="base">
                <a:spcBef>
                  <a:spcPct val="0"/>
                </a:spcBef>
                <a:spcAft>
                  <a:spcPct val="0"/>
                </a:spcAft>
                <a:defRPr/>
              </a:pPr>
              <a:t>‹#›</a:t>
            </a:fld>
            <a:endParaRPr lang="ru-RU" altLang="en-US">
              <a:solidFill>
                <a:prstClr val="black"/>
              </a:solidFill>
            </a:endParaRPr>
          </a:p>
        </p:txBody>
      </p:sp>
    </p:spTree>
    <p:extLst>
      <p:ext uri="{BB962C8B-B14F-4D97-AF65-F5344CB8AC3E}">
        <p14:creationId xmlns:p14="http://schemas.microsoft.com/office/powerpoint/2010/main" val="129107760"/>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clipArtAndTx">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Клип 2"/>
          <p:cNvSpPr>
            <a:spLocks noGrp="1"/>
          </p:cNvSpPr>
          <p:nvPr>
            <p:ph type="clipArt" sz="half" idx="1"/>
          </p:nvPr>
        </p:nvSpPr>
        <p:spPr>
          <a:xfrm>
            <a:off x="685800" y="1981200"/>
            <a:ext cx="3810000" cy="4114800"/>
          </a:xfrm>
        </p:spPr>
        <p:txBody>
          <a:bodyPr/>
          <a:lstStyle/>
          <a:p>
            <a:pPr lvl="0"/>
            <a:r>
              <a:rPr lang="ru-RU" noProof="0" smtClean="0"/>
              <a:t>Вставка клипа</a:t>
            </a:r>
            <a:endParaRPr lang="ru-RU" noProof="0"/>
          </a:p>
        </p:txBody>
      </p:sp>
      <p:sp>
        <p:nvSpPr>
          <p:cNvPr id="4" name="Текст 3"/>
          <p:cNvSpPr>
            <a:spLocks noGrp="1"/>
          </p:cNvSpPr>
          <p:nvPr>
            <p:ph type="body" sz="half" idx="2"/>
          </p:nvPr>
        </p:nvSpPr>
        <p:spPr>
          <a:xfrm>
            <a:off x="46482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685800" y="6248400"/>
            <a:ext cx="1905000" cy="457200"/>
          </a:xfrm>
          <a:prstGeom prst="rect">
            <a:avLst/>
          </a:prstGeom>
        </p:spPr>
        <p:txBody>
          <a:bodyPr/>
          <a:lstStyle>
            <a:lvl1pPr>
              <a:defRPr>
                <a:latin typeface="Arial" charset="0"/>
                <a:cs typeface="Arial" charset="0"/>
              </a:defRPr>
            </a:lvl1pPr>
          </a:lstStyle>
          <a:p>
            <a:pPr fontAlgn="base">
              <a:spcBef>
                <a:spcPct val="0"/>
              </a:spcBef>
              <a:spcAft>
                <a:spcPct val="0"/>
              </a:spcAft>
              <a:defRPr/>
            </a:pPr>
            <a:endParaRPr lang="en-US">
              <a:solidFill>
                <a:prstClr val="black"/>
              </a:solidFill>
            </a:endParaRPr>
          </a:p>
        </p:txBody>
      </p:sp>
      <p:sp>
        <p:nvSpPr>
          <p:cNvPr id="6" name="Нижний колонтитул 5"/>
          <p:cNvSpPr>
            <a:spLocks noGrp="1"/>
          </p:cNvSpPr>
          <p:nvPr>
            <p:ph type="ftr" sz="quarter" idx="11"/>
          </p:nvPr>
        </p:nvSpPr>
        <p:spPr>
          <a:xfrm>
            <a:off x="3124200" y="6248400"/>
            <a:ext cx="2895600" cy="457200"/>
          </a:xfrm>
          <a:prstGeom prst="rect">
            <a:avLst/>
          </a:prstGeom>
        </p:spPr>
        <p:txBody>
          <a:bodyPr/>
          <a:lstStyle>
            <a:lvl1pPr>
              <a:defRPr>
                <a:latin typeface="Arial" charset="0"/>
                <a:cs typeface="Arial" charset="0"/>
              </a:defRPr>
            </a:lvl1pPr>
          </a:lstStyle>
          <a:p>
            <a:pPr fontAlgn="base">
              <a:spcBef>
                <a:spcPct val="0"/>
              </a:spcBef>
              <a:spcAft>
                <a:spcPct val="0"/>
              </a:spcAft>
              <a:defRPr/>
            </a:pPr>
            <a:endParaRPr lang="en-US">
              <a:solidFill>
                <a:prstClr val="black"/>
              </a:solidFill>
            </a:endParaRPr>
          </a:p>
        </p:txBody>
      </p:sp>
      <p:sp>
        <p:nvSpPr>
          <p:cNvPr id="7" name="Номер слайда 6"/>
          <p:cNvSpPr>
            <a:spLocks noGrp="1"/>
          </p:cNvSpPr>
          <p:nvPr>
            <p:ph type="sldNum" sz="quarter" idx="12"/>
          </p:nvPr>
        </p:nvSpPr>
        <p:spPr>
          <a:xfrm>
            <a:off x="6553200" y="6248400"/>
            <a:ext cx="1905000" cy="457200"/>
          </a:xfrm>
          <a:prstGeom prst="rect">
            <a:avLst/>
          </a:prstGeom>
        </p:spPr>
        <p:txBody>
          <a:bodyPr/>
          <a:lstStyle>
            <a:lvl1pPr>
              <a:defRPr>
                <a:latin typeface="Arial" charset="0"/>
                <a:cs typeface="Arial" charset="0"/>
              </a:defRPr>
            </a:lvl1pPr>
          </a:lstStyle>
          <a:p>
            <a:pPr fontAlgn="base">
              <a:spcBef>
                <a:spcPct val="0"/>
              </a:spcBef>
              <a:spcAft>
                <a:spcPct val="0"/>
              </a:spcAft>
              <a:defRPr/>
            </a:pPr>
            <a:fld id="{7C955180-4A31-46F9-9F04-A1B5AF8C2C8B}" type="slidenum">
              <a:rPr lang="en-US">
                <a:solidFill>
                  <a:prstClr val="black"/>
                </a:solidFill>
              </a:rPr>
              <a:pPr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374352320"/>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cSld name="Рисунок с подписью">
    <p:bg>
      <p:bgRef idx="1003">
        <a:schemeClr val="bg2"/>
      </p:bgRef>
    </p:bg>
    <p:spTree>
      <p:nvGrpSpPr>
        <p:cNvPr id="1" name=""/>
        <p:cNvGrpSpPr/>
        <p:nvPr/>
      </p:nvGrpSpPr>
      <p:grpSpPr>
        <a:xfrm>
          <a:off x="0" y="0"/>
          <a:ext cx="0" cy="0"/>
          <a:chOff x="0" y="0"/>
          <a:chExt cx="0" cy="0"/>
        </a:xfrm>
      </p:grpSpPr>
      <p:sp>
        <p:nvSpPr>
          <p:cNvPr id="5" name="Прямоугольник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Прямоугольник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Прямоугольник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Прямоугольник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2" name="Заголовок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ru-RU" smtClean="0"/>
              <a:t>Образец заголовка</a:t>
            </a:r>
            <a:endParaRPr lang="en-US"/>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11"/>
          <p:cNvSpPr>
            <a:spLocks noGrp="1"/>
          </p:cNvSpPr>
          <p:nvPr>
            <p:ph type="dt" sz="half" idx="10"/>
          </p:nvPr>
        </p:nvSpPr>
        <p:spPr>
          <a:xfrm>
            <a:off x="6248400" y="6248400"/>
            <a:ext cx="2667000" cy="365125"/>
          </a:xfrm>
          <a:prstGeom prst="rect">
            <a:avLst/>
          </a:prstGeom>
        </p:spPr>
        <p:txBody>
          <a:bodyPr rtlCol="0"/>
          <a:lstStyle>
            <a:lvl1pPr>
              <a:defRPr/>
            </a:lvl1pPr>
          </a:lstStyle>
          <a:p>
            <a:pPr fontAlgn="base">
              <a:spcBef>
                <a:spcPct val="0"/>
              </a:spcBef>
              <a:spcAft>
                <a:spcPct val="0"/>
              </a:spcAft>
              <a:defRPr/>
            </a:pPr>
            <a:fld id="{8E310430-0FF3-4C11-9A31-24BE0124FC59}" type="datetimeFigureOut">
              <a:rPr lang="ru-RU">
                <a:solidFill>
                  <a:prstClr val="black"/>
                </a:solidFill>
                <a:latin typeface="Arial" pitchFamily="34" charset="0"/>
                <a:cs typeface="Arial" pitchFamily="34" charset="0"/>
              </a:rPr>
              <a:pPr fontAlgn="base">
                <a:spcBef>
                  <a:spcPct val="0"/>
                </a:spcBef>
                <a:spcAft>
                  <a:spcPct val="0"/>
                </a:spcAft>
                <a:defRPr/>
              </a:pPr>
              <a:t>20.06.2017</a:t>
            </a:fld>
            <a:endParaRPr lang="ru-RU">
              <a:solidFill>
                <a:prstClr val="black"/>
              </a:solidFill>
              <a:latin typeface="Arial" pitchFamily="34" charset="0"/>
              <a:cs typeface="Arial" pitchFamily="34" charset="0"/>
            </a:endParaRPr>
          </a:p>
        </p:txBody>
      </p:sp>
      <p:sp>
        <p:nvSpPr>
          <p:cNvPr id="10" name="Номер слайда 12"/>
          <p:cNvSpPr>
            <a:spLocks noGrp="1"/>
          </p:cNvSpPr>
          <p:nvPr>
            <p:ph type="sldNum" sz="quarter" idx="11"/>
          </p:nvPr>
        </p:nvSpPr>
        <p:spPr>
          <a:xfrm>
            <a:off x="0" y="4667250"/>
            <a:ext cx="1447800" cy="663575"/>
          </a:xfrm>
          <a:prstGeom prst="rect">
            <a:avLst/>
          </a:prstGeom>
        </p:spPr>
        <p:txBody>
          <a:bodyPr rtlCol="0"/>
          <a:lstStyle>
            <a:lvl1pPr>
              <a:defRPr sz="2800"/>
            </a:lvl1pPr>
          </a:lstStyle>
          <a:p>
            <a:pPr fontAlgn="base">
              <a:spcBef>
                <a:spcPct val="0"/>
              </a:spcBef>
              <a:spcAft>
                <a:spcPct val="0"/>
              </a:spcAft>
              <a:defRPr/>
            </a:pPr>
            <a:fld id="{6C8C07EF-5161-4BA9-B2BD-2D5978B32AC4}" type="slidenum">
              <a:rPr lang="ru-RU">
                <a:solidFill>
                  <a:prstClr val="black"/>
                </a:solidFill>
                <a:latin typeface="Arial" pitchFamily="34" charset="0"/>
                <a:cs typeface="Arial" pitchFamily="34" charset="0"/>
              </a:rPr>
              <a:pPr fontAlgn="base">
                <a:spcBef>
                  <a:spcPct val="0"/>
                </a:spcBef>
                <a:spcAft>
                  <a:spcPct val="0"/>
                </a:spcAft>
                <a:defRPr/>
              </a:pPr>
              <a:t>‹#›</a:t>
            </a:fld>
            <a:endParaRPr lang="ru-RU">
              <a:solidFill>
                <a:prstClr val="black"/>
              </a:solidFill>
              <a:latin typeface="Arial" pitchFamily="34" charset="0"/>
              <a:cs typeface="Arial" pitchFamily="34" charset="0"/>
            </a:endParaRPr>
          </a:p>
        </p:txBody>
      </p:sp>
      <p:sp>
        <p:nvSpPr>
          <p:cNvPr id="11" name="Нижний колонтитул 13"/>
          <p:cNvSpPr>
            <a:spLocks noGrp="1"/>
          </p:cNvSpPr>
          <p:nvPr>
            <p:ph type="ftr" sz="quarter" idx="12"/>
          </p:nvPr>
        </p:nvSpPr>
        <p:spPr>
          <a:xfrm>
            <a:off x="1600200" y="6248400"/>
            <a:ext cx="4572000" cy="365125"/>
          </a:xfrm>
          <a:prstGeom prst="rect">
            <a:avLst/>
          </a:prstGeom>
        </p:spPr>
        <p:txBody>
          <a:bodyPr rtlCol="0"/>
          <a:lstStyle>
            <a:lvl1pPr>
              <a:defRPr/>
            </a:lvl1pPr>
          </a:lstStyle>
          <a:p>
            <a:pPr fontAlgn="base">
              <a:spcBef>
                <a:spcPct val="0"/>
              </a:spcBef>
              <a:spcAft>
                <a:spcPct val="0"/>
              </a:spcAft>
              <a:defRPr/>
            </a:pPr>
            <a:endParaRPr lang="ru-RU">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616184213"/>
      </p:ext>
    </p:extLst>
  </p:cSld>
  <p:clrMapOvr>
    <a:overrideClrMapping bg1="lt1" tx1="dk1" bg2="lt2" tx2="dk2" accent1="accent1" accent2="accent2" accent3="accent3" accent4="accent4" accent5="accent5" accent6="accent6" hlink="hlink" folHlink="folHlink"/>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9"/>
          <p:cNvSpPr>
            <a:spLocks noGrp="1" noChangeArrowheads="1"/>
          </p:cNvSpPr>
          <p:nvPr>
            <p:ph type="dt" sz="half" idx="10"/>
          </p:nvPr>
        </p:nvSpPr>
        <p:spPr>
          <a:xfrm>
            <a:off x="914400" y="6251575"/>
            <a:ext cx="1981200" cy="457200"/>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pitchFamily="34" charset="0"/>
              <a:cs typeface="Arial" pitchFamily="34" charset="0"/>
            </a:endParaRPr>
          </a:p>
        </p:txBody>
      </p:sp>
      <p:sp>
        <p:nvSpPr>
          <p:cNvPr id="4" name="Rectangle 10"/>
          <p:cNvSpPr>
            <a:spLocks noGrp="1" noChangeArrowheads="1"/>
          </p:cNvSpPr>
          <p:nvPr>
            <p:ph type="ftr" sz="quarter" idx="11"/>
          </p:nvPr>
        </p:nvSpPr>
        <p:spPr>
          <a:xfrm>
            <a:off x="3352800" y="6248400"/>
            <a:ext cx="2971800" cy="457200"/>
          </a:xfrm>
          <a:prstGeom prst="rect">
            <a:avLst/>
          </a:prstGeom>
        </p:spPr>
        <p:txBody>
          <a:bodyPr/>
          <a:lstStyle>
            <a:lvl1pPr>
              <a:defRPr/>
            </a:lvl1pPr>
          </a:lstStyle>
          <a:p>
            <a:pPr fontAlgn="base">
              <a:spcBef>
                <a:spcPct val="0"/>
              </a:spcBef>
              <a:spcAft>
                <a:spcPct val="0"/>
              </a:spcAft>
              <a:defRPr/>
            </a:pPr>
            <a:r>
              <a:rPr lang="ru-RU">
                <a:solidFill>
                  <a:prstClr val="black"/>
                </a:solidFill>
                <a:latin typeface="Arial" pitchFamily="34" charset="0"/>
                <a:cs typeface="Arial" pitchFamily="34" charset="0"/>
              </a:rPr>
              <a:t>Календарь 2014</a:t>
            </a:r>
          </a:p>
        </p:txBody>
      </p:sp>
      <p:sp>
        <p:nvSpPr>
          <p:cNvPr id="5" name="Rectangle 11"/>
          <p:cNvSpPr>
            <a:spLocks noGrp="1" noChangeArrowheads="1"/>
          </p:cNvSpPr>
          <p:nvPr>
            <p:ph type="sldNum" sz="quarter" idx="12"/>
          </p:nvPr>
        </p:nvSpPr>
        <p:spPr>
          <a:xfrm>
            <a:off x="6781800" y="6248400"/>
            <a:ext cx="1905000" cy="457200"/>
          </a:xfrm>
          <a:prstGeom prst="rect">
            <a:avLst/>
          </a:prstGeom>
        </p:spPr>
        <p:txBody>
          <a:bodyPr/>
          <a:lstStyle>
            <a:lvl1pPr>
              <a:defRPr/>
            </a:lvl1pPr>
          </a:lstStyle>
          <a:p>
            <a:pPr fontAlgn="base">
              <a:spcBef>
                <a:spcPct val="0"/>
              </a:spcBef>
              <a:spcAft>
                <a:spcPct val="0"/>
              </a:spcAft>
              <a:defRPr/>
            </a:pPr>
            <a:fld id="{20FF10B7-E0A9-4E8F-978F-B6D643D0F2B3}" type="slidenum">
              <a:rPr lang="ru-RU">
                <a:solidFill>
                  <a:prstClr val="black"/>
                </a:solidFill>
                <a:latin typeface="Arial" pitchFamily="34" charset="0"/>
                <a:cs typeface="Arial" pitchFamily="34" charset="0"/>
              </a:rPr>
              <a:pPr fontAlgn="base">
                <a:spcBef>
                  <a:spcPct val="0"/>
                </a:spcBef>
                <a:spcAft>
                  <a:spcPct val="0"/>
                </a:spcAft>
                <a:defRPr/>
              </a:pPr>
              <a:t>‹#›</a:t>
            </a:fld>
            <a:endParaRPr lang="ru-RU">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8507644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r>
              <a:rPr lang="ru-RU" smtClean="0">
                <a:solidFill>
                  <a:srgbClr val="000000"/>
                </a:solidFill>
              </a:rPr>
              <a:t>29.1.14</a:t>
            </a:r>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186F4EE-EE69-4331-A90F-079281B4BFED}" type="slidenum">
              <a:rPr lang="ru-RU" smtClean="0">
                <a:solidFill>
                  <a:srgbClr val="000000"/>
                </a:solidFill>
              </a: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val="182591734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ru-RU" smtClean="0">
                <a:solidFill>
                  <a:srgbClr val="000000"/>
                </a:solidFill>
              </a:rPr>
              <a:t>29.1.14</a:t>
            </a:r>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186F4EE-EE69-4331-A90F-079281B4BFED}" type="slidenum">
              <a:rPr lang="ru-RU" smtClean="0">
                <a:solidFill>
                  <a:srgbClr val="000000"/>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358253670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r>
              <a:rPr lang="ru-RU" smtClean="0">
                <a:solidFill>
                  <a:srgbClr val="000000"/>
                </a:solidFill>
              </a:rPr>
              <a:t>29.1.14</a:t>
            </a:r>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186F4EE-EE69-4331-A90F-079281B4BFED}" type="slidenum">
              <a:rPr lang="ru-RU" smtClean="0">
                <a:solidFill>
                  <a:srgbClr val="000000"/>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46850233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ru-RU" smtClean="0">
                <a:solidFill>
                  <a:srgbClr val="000000"/>
                </a:solidFill>
              </a:rPr>
              <a:t>29.1.14</a:t>
            </a:r>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5186F4EE-EE69-4331-A90F-079281B4BFED}" type="slidenum">
              <a:rPr lang="ru-RU" smtClean="0">
                <a:solidFill>
                  <a:srgbClr val="000000"/>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138109111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r>
              <a:rPr lang="ru-RU" smtClean="0">
                <a:solidFill>
                  <a:srgbClr val="000000"/>
                </a:solidFill>
              </a:rPr>
              <a:t>29.1.14</a:t>
            </a:r>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5186F4EE-EE69-4331-A90F-079281B4BFED}" type="slidenum">
              <a:rPr lang="ru-RU" smtClean="0">
                <a:solidFill>
                  <a:srgbClr val="000000"/>
                </a:solidFill>
              </a: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21915808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50A97D3-56BE-4213-9E48-26E402900568}" type="datetimeFigureOut">
              <a:rPr lang="ru-RU" smtClean="0"/>
              <a:t>20.06.2017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161146-C034-407B-B87E-4EE5658E4533}" type="slidenum">
              <a:rPr lang="ru-RU" smtClean="0"/>
              <a:t>‹#›</a:t>
            </a:fld>
            <a:endParaRPr lang="ru-RU"/>
          </a:p>
        </p:txBody>
      </p:sp>
    </p:spTree>
    <p:extLst>
      <p:ext uri="{BB962C8B-B14F-4D97-AF65-F5344CB8AC3E}">
        <p14:creationId xmlns:p14="http://schemas.microsoft.com/office/powerpoint/2010/main" val="42306776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r>
              <a:rPr lang="ru-RU" smtClean="0">
                <a:solidFill>
                  <a:srgbClr val="000000"/>
                </a:solidFill>
              </a:rPr>
              <a:t>29.1.14</a:t>
            </a:r>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5186F4EE-EE69-4331-A90F-079281B4BFED}" type="slidenum">
              <a:rPr lang="ru-RU" smtClean="0">
                <a:solidFill>
                  <a:srgbClr val="000000"/>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85788029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ru-RU" smtClean="0">
                <a:solidFill>
                  <a:srgbClr val="000000"/>
                </a:solidFill>
              </a:rPr>
              <a:t>29.1.14</a:t>
            </a:r>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5186F4EE-EE69-4331-A90F-079281B4BFED}" type="slidenum">
              <a:rPr lang="ru-RU" smtClean="0">
                <a:solidFill>
                  <a:srgbClr val="000000"/>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14302647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r>
              <a:rPr lang="ru-RU" smtClean="0">
                <a:solidFill>
                  <a:srgbClr val="000000"/>
                </a:solidFill>
              </a:rPr>
              <a:t>29.1.14</a:t>
            </a:r>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5186F4EE-EE69-4331-A90F-079281B4BFED}" type="slidenum">
              <a:rPr lang="ru-RU" smtClean="0">
                <a:solidFill>
                  <a:srgbClr val="000000"/>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08472588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r>
              <a:rPr lang="ru-RU" smtClean="0">
                <a:solidFill>
                  <a:srgbClr val="000000"/>
                </a:solidFill>
              </a:rPr>
              <a:t>29.1.14</a:t>
            </a:r>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5186F4EE-EE69-4331-A90F-079281B4BFED}" type="slidenum">
              <a:rPr lang="ru-RU" smtClean="0">
                <a:solidFill>
                  <a:srgbClr val="000000"/>
                </a:solidFill>
              </a: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val="401233897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r>
              <a:rPr lang="ru-RU" smtClean="0">
                <a:solidFill>
                  <a:srgbClr val="000000"/>
                </a:solidFill>
              </a:rPr>
              <a:t>29.1.14</a:t>
            </a:r>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186F4EE-EE69-4331-A90F-079281B4BFED}" type="slidenum">
              <a:rPr lang="ru-RU" smtClean="0">
                <a:solidFill>
                  <a:srgbClr val="000000"/>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7833677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r>
              <a:rPr lang="ru-RU" smtClean="0">
                <a:solidFill>
                  <a:srgbClr val="000000"/>
                </a:solidFill>
              </a:rPr>
              <a:t>29.1.14</a:t>
            </a:r>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186F4EE-EE69-4331-A90F-079281B4BFED}" type="slidenum">
              <a:rPr lang="ru-RU" smtClean="0">
                <a:solidFill>
                  <a:srgbClr val="000000"/>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00198586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3" name="PlaceHolder 1"/>
          <p:cNvSpPr>
            <a:spLocks noGrp="1"/>
          </p:cNvSpPr>
          <p:nvPr>
            <p:ph type="title"/>
          </p:nvPr>
        </p:nvSpPr>
        <p:spPr>
          <a:xfrm>
            <a:off x="1793160" y="4372200"/>
            <a:ext cx="6512040" cy="1143000"/>
          </a:xfrm>
          <a:prstGeom prst="rect">
            <a:avLst/>
          </a:prstGeom>
        </p:spPr>
        <p:txBody>
          <a:bodyPr wrap="none" lIns="0" tIns="0" rIns="0" bIns="0" anchor="ctr"/>
          <a:lstStyle/>
          <a:p>
            <a:endParaRPr/>
          </a:p>
        </p:txBody>
      </p:sp>
      <p:sp>
        <p:nvSpPr>
          <p:cNvPr id="14" name="PlaceHolder 2"/>
          <p:cNvSpPr>
            <a:spLocks noGrp="1"/>
          </p:cNvSpPr>
          <p:nvPr>
            <p:ph type="subTitle"/>
          </p:nvPr>
        </p:nvSpPr>
        <p:spPr>
          <a:xfrm>
            <a:off x="457200" y="1604520"/>
            <a:ext cx="8046360" cy="3977640"/>
          </a:xfrm>
          <a:prstGeom prst="rect">
            <a:avLst/>
          </a:prstGeom>
        </p:spPr>
        <p:txBody>
          <a:bodyPr wrap="none" lIns="0" tIns="0" rIns="0" bIns="0" anchor="ctr"/>
          <a:lstStyle/>
          <a:p>
            <a:pPr algn="ctr"/>
            <a:endParaRPr/>
          </a:p>
        </p:txBody>
      </p:sp>
    </p:spTree>
    <p:extLst>
      <p:ext uri="{BB962C8B-B14F-4D97-AF65-F5344CB8AC3E}">
        <p14:creationId xmlns:p14="http://schemas.microsoft.com/office/powerpoint/2010/main" val="35886440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14069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10" name="PlaceHolder 1"/>
          <p:cNvSpPr>
            <a:spLocks noGrp="1"/>
          </p:cNvSpPr>
          <p:nvPr>
            <p:ph type="title"/>
          </p:nvPr>
        </p:nvSpPr>
        <p:spPr>
          <a:xfrm>
            <a:off x="936360" y="296640"/>
            <a:ext cx="7919640" cy="899640"/>
          </a:xfrm>
          <a:prstGeom prst="rect">
            <a:avLst/>
          </a:prstGeom>
        </p:spPr>
        <p:txBody>
          <a:bodyPr lIns="0" tIns="0" rIns="0" bIns="0" anchor="ctr"/>
          <a:lstStyle/>
          <a:p>
            <a:endParaRPr lang="ru-RU" sz="1800" b="0" strike="noStrike" spc="-1">
              <a:solidFill>
                <a:srgbClr val="000000"/>
              </a:solidFill>
              <a:uFill>
                <a:solidFill>
                  <a:srgbClr val="FFFFFF"/>
                </a:solidFill>
              </a:uFill>
              <a:latin typeface="Calibri"/>
            </a:endParaRPr>
          </a:p>
        </p:txBody>
      </p:sp>
      <p:sp>
        <p:nvSpPr>
          <p:cNvPr id="311" name="PlaceHolder 2"/>
          <p:cNvSpPr>
            <a:spLocks noGrp="1"/>
          </p:cNvSpPr>
          <p:nvPr>
            <p:ph type="subTitle"/>
          </p:nvPr>
        </p:nvSpPr>
        <p:spPr>
          <a:xfrm>
            <a:off x="935640" y="1593360"/>
            <a:ext cx="7919640" cy="442764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2323494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12" name="PlaceHolder 1"/>
          <p:cNvSpPr>
            <a:spLocks noGrp="1"/>
          </p:cNvSpPr>
          <p:nvPr>
            <p:ph type="title"/>
          </p:nvPr>
        </p:nvSpPr>
        <p:spPr>
          <a:xfrm>
            <a:off x="936360" y="296640"/>
            <a:ext cx="7919640" cy="899640"/>
          </a:xfrm>
          <a:prstGeom prst="rect">
            <a:avLst/>
          </a:prstGeom>
        </p:spPr>
        <p:txBody>
          <a:bodyPr lIns="0" tIns="0" rIns="0" bIns="0" anchor="ctr"/>
          <a:lstStyle/>
          <a:p>
            <a:endParaRPr lang="ru-RU" sz="1800" b="0" strike="noStrike" spc="-1">
              <a:solidFill>
                <a:srgbClr val="000000"/>
              </a:solidFill>
              <a:uFill>
                <a:solidFill>
                  <a:srgbClr val="FFFFFF"/>
                </a:solidFill>
              </a:uFill>
              <a:latin typeface="Calibri"/>
            </a:endParaRPr>
          </a:p>
        </p:txBody>
      </p:sp>
      <p:sp>
        <p:nvSpPr>
          <p:cNvPr id="313" name="PlaceHolder 2"/>
          <p:cNvSpPr>
            <a:spLocks noGrp="1"/>
          </p:cNvSpPr>
          <p:nvPr>
            <p:ph type="body"/>
          </p:nvPr>
        </p:nvSpPr>
        <p:spPr>
          <a:xfrm>
            <a:off x="935640" y="1593360"/>
            <a:ext cx="7919640" cy="4427640"/>
          </a:xfrm>
          <a:prstGeom prst="rect">
            <a:avLst/>
          </a:prstGeom>
        </p:spPr>
        <p:txBody>
          <a:bodyPr lIns="0" tIns="0" rIns="0" bIns="0"/>
          <a:lstStyle/>
          <a:p>
            <a:endParaRPr lang="ru-RU" sz="3200" b="0" strike="noStrike" spc="-1">
              <a:solidFill>
                <a:srgbClr val="4A452A"/>
              </a:solidFill>
              <a:uFill>
                <a:solidFill>
                  <a:srgbClr val="FFFFFF"/>
                </a:solidFill>
              </a:uFill>
              <a:latin typeface="Calibri"/>
            </a:endParaRPr>
          </a:p>
        </p:txBody>
      </p:sp>
    </p:spTree>
    <p:extLst>
      <p:ext uri="{BB962C8B-B14F-4D97-AF65-F5344CB8AC3E}">
        <p14:creationId xmlns:p14="http://schemas.microsoft.com/office/powerpoint/2010/main" val="2747448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50A97D3-56BE-4213-9E48-26E402900568}" type="datetimeFigureOut">
              <a:rPr lang="ru-RU" smtClean="0"/>
              <a:t>20.06.2017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A161146-C034-407B-B87E-4EE5658E4533}" type="slidenum">
              <a:rPr lang="ru-RU" smtClean="0"/>
              <a:t>‹#›</a:t>
            </a:fld>
            <a:endParaRPr lang="ru-RU"/>
          </a:p>
        </p:txBody>
      </p:sp>
    </p:spTree>
    <p:extLst>
      <p:ext uri="{BB962C8B-B14F-4D97-AF65-F5344CB8AC3E}">
        <p14:creationId xmlns:p14="http://schemas.microsoft.com/office/powerpoint/2010/main" val="17855776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14" name="PlaceHolder 1"/>
          <p:cNvSpPr>
            <a:spLocks noGrp="1"/>
          </p:cNvSpPr>
          <p:nvPr>
            <p:ph type="title"/>
          </p:nvPr>
        </p:nvSpPr>
        <p:spPr>
          <a:xfrm>
            <a:off x="936360" y="296640"/>
            <a:ext cx="7919640" cy="899640"/>
          </a:xfrm>
          <a:prstGeom prst="rect">
            <a:avLst/>
          </a:prstGeom>
        </p:spPr>
        <p:txBody>
          <a:bodyPr lIns="0" tIns="0" rIns="0" bIns="0" anchor="ctr"/>
          <a:lstStyle/>
          <a:p>
            <a:endParaRPr lang="ru-RU" sz="1800" b="0" strike="noStrike" spc="-1">
              <a:solidFill>
                <a:srgbClr val="000000"/>
              </a:solidFill>
              <a:uFill>
                <a:solidFill>
                  <a:srgbClr val="FFFFFF"/>
                </a:solidFill>
              </a:uFill>
              <a:latin typeface="Calibri"/>
            </a:endParaRPr>
          </a:p>
        </p:txBody>
      </p:sp>
      <p:sp>
        <p:nvSpPr>
          <p:cNvPr id="315" name="PlaceHolder 2"/>
          <p:cNvSpPr>
            <a:spLocks noGrp="1"/>
          </p:cNvSpPr>
          <p:nvPr>
            <p:ph type="body"/>
          </p:nvPr>
        </p:nvSpPr>
        <p:spPr>
          <a:xfrm>
            <a:off x="935640" y="1593360"/>
            <a:ext cx="3864600" cy="4427640"/>
          </a:xfrm>
          <a:prstGeom prst="rect">
            <a:avLst/>
          </a:prstGeom>
        </p:spPr>
        <p:txBody>
          <a:bodyPr lIns="0" tIns="0" rIns="0" bIns="0"/>
          <a:lstStyle/>
          <a:p>
            <a:endParaRPr lang="ru-RU" sz="3200" b="0" strike="noStrike" spc="-1">
              <a:solidFill>
                <a:srgbClr val="4A452A"/>
              </a:solidFill>
              <a:uFill>
                <a:solidFill>
                  <a:srgbClr val="FFFFFF"/>
                </a:solidFill>
              </a:uFill>
              <a:latin typeface="Calibri"/>
            </a:endParaRPr>
          </a:p>
        </p:txBody>
      </p:sp>
      <p:sp>
        <p:nvSpPr>
          <p:cNvPr id="316" name="PlaceHolder 3"/>
          <p:cNvSpPr>
            <a:spLocks noGrp="1"/>
          </p:cNvSpPr>
          <p:nvPr>
            <p:ph type="body"/>
          </p:nvPr>
        </p:nvSpPr>
        <p:spPr>
          <a:xfrm>
            <a:off x="4993920" y="1593360"/>
            <a:ext cx="3864600" cy="4427640"/>
          </a:xfrm>
          <a:prstGeom prst="rect">
            <a:avLst/>
          </a:prstGeom>
        </p:spPr>
        <p:txBody>
          <a:bodyPr lIns="0" tIns="0" rIns="0" bIns="0"/>
          <a:lstStyle/>
          <a:p>
            <a:endParaRPr lang="ru-RU" sz="3200" b="0" strike="noStrike" spc="-1">
              <a:solidFill>
                <a:srgbClr val="4A452A"/>
              </a:solidFill>
              <a:uFill>
                <a:solidFill>
                  <a:srgbClr val="FFFFFF"/>
                </a:solidFill>
              </a:uFill>
              <a:latin typeface="Calibri"/>
            </a:endParaRPr>
          </a:p>
        </p:txBody>
      </p:sp>
    </p:spTree>
    <p:extLst>
      <p:ext uri="{BB962C8B-B14F-4D97-AF65-F5344CB8AC3E}">
        <p14:creationId xmlns:p14="http://schemas.microsoft.com/office/powerpoint/2010/main" val="34062923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17" name="PlaceHolder 1"/>
          <p:cNvSpPr>
            <a:spLocks noGrp="1"/>
          </p:cNvSpPr>
          <p:nvPr>
            <p:ph type="title"/>
          </p:nvPr>
        </p:nvSpPr>
        <p:spPr>
          <a:xfrm>
            <a:off x="936360" y="296640"/>
            <a:ext cx="7919640" cy="899640"/>
          </a:xfrm>
          <a:prstGeom prst="rect">
            <a:avLst/>
          </a:prstGeom>
        </p:spPr>
        <p:txBody>
          <a:bodyPr lIns="0" tIns="0" rIns="0" bIns="0" anchor="ctr"/>
          <a:lstStyle/>
          <a:p>
            <a:endParaRPr lang="ru-RU" sz="1800" b="0" strike="noStrike" spc="-1">
              <a:solidFill>
                <a:srgbClr val="000000"/>
              </a:solidFill>
              <a:uFill>
                <a:solidFill>
                  <a:srgbClr val="FFFFFF"/>
                </a:solidFill>
              </a:uFill>
              <a:latin typeface="Calibri"/>
            </a:endParaRPr>
          </a:p>
        </p:txBody>
      </p:sp>
    </p:spTree>
    <p:extLst>
      <p:ext uri="{BB962C8B-B14F-4D97-AF65-F5344CB8AC3E}">
        <p14:creationId xmlns:p14="http://schemas.microsoft.com/office/powerpoint/2010/main" val="42215413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18" name="PlaceHolder 1"/>
          <p:cNvSpPr>
            <a:spLocks noGrp="1"/>
          </p:cNvSpPr>
          <p:nvPr>
            <p:ph type="subTitle"/>
          </p:nvPr>
        </p:nvSpPr>
        <p:spPr>
          <a:xfrm>
            <a:off x="936360" y="296640"/>
            <a:ext cx="7919640" cy="417168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942845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19" name="PlaceHolder 1"/>
          <p:cNvSpPr>
            <a:spLocks noGrp="1"/>
          </p:cNvSpPr>
          <p:nvPr>
            <p:ph type="title"/>
          </p:nvPr>
        </p:nvSpPr>
        <p:spPr>
          <a:xfrm>
            <a:off x="936360" y="296640"/>
            <a:ext cx="7919640" cy="899640"/>
          </a:xfrm>
          <a:prstGeom prst="rect">
            <a:avLst/>
          </a:prstGeom>
        </p:spPr>
        <p:txBody>
          <a:bodyPr lIns="0" tIns="0" rIns="0" bIns="0" anchor="ctr"/>
          <a:lstStyle/>
          <a:p>
            <a:endParaRPr lang="ru-RU" sz="1800" b="0" strike="noStrike" spc="-1">
              <a:solidFill>
                <a:srgbClr val="000000"/>
              </a:solidFill>
              <a:uFill>
                <a:solidFill>
                  <a:srgbClr val="FFFFFF"/>
                </a:solidFill>
              </a:uFill>
              <a:latin typeface="Calibri"/>
            </a:endParaRPr>
          </a:p>
        </p:txBody>
      </p:sp>
      <p:sp>
        <p:nvSpPr>
          <p:cNvPr id="320" name="PlaceHolder 2"/>
          <p:cNvSpPr>
            <a:spLocks noGrp="1"/>
          </p:cNvSpPr>
          <p:nvPr>
            <p:ph type="body"/>
          </p:nvPr>
        </p:nvSpPr>
        <p:spPr>
          <a:xfrm>
            <a:off x="935640" y="1593360"/>
            <a:ext cx="3864600" cy="2111760"/>
          </a:xfrm>
          <a:prstGeom prst="rect">
            <a:avLst/>
          </a:prstGeom>
        </p:spPr>
        <p:txBody>
          <a:bodyPr lIns="0" tIns="0" rIns="0" bIns="0"/>
          <a:lstStyle/>
          <a:p>
            <a:endParaRPr lang="ru-RU" sz="3200" b="0" strike="noStrike" spc="-1">
              <a:solidFill>
                <a:srgbClr val="4A452A"/>
              </a:solidFill>
              <a:uFill>
                <a:solidFill>
                  <a:srgbClr val="FFFFFF"/>
                </a:solidFill>
              </a:uFill>
              <a:latin typeface="Calibri"/>
            </a:endParaRPr>
          </a:p>
        </p:txBody>
      </p:sp>
      <p:sp>
        <p:nvSpPr>
          <p:cNvPr id="321" name="PlaceHolder 3"/>
          <p:cNvSpPr>
            <a:spLocks noGrp="1"/>
          </p:cNvSpPr>
          <p:nvPr>
            <p:ph type="body"/>
          </p:nvPr>
        </p:nvSpPr>
        <p:spPr>
          <a:xfrm>
            <a:off x="935640" y="3906000"/>
            <a:ext cx="3864600" cy="2111760"/>
          </a:xfrm>
          <a:prstGeom prst="rect">
            <a:avLst/>
          </a:prstGeom>
        </p:spPr>
        <p:txBody>
          <a:bodyPr lIns="0" tIns="0" rIns="0" bIns="0"/>
          <a:lstStyle/>
          <a:p>
            <a:endParaRPr lang="ru-RU" sz="3200" b="0" strike="noStrike" spc="-1">
              <a:solidFill>
                <a:srgbClr val="4A452A"/>
              </a:solidFill>
              <a:uFill>
                <a:solidFill>
                  <a:srgbClr val="FFFFFF"/>
                </a:solidFill>
              </a:uFill>
              <a:latin typeface="Calibri"/>
            </a:endParaRPr>
          </a:p>
        </p:txBody>
      </p:sp>
      <p:sp>
        <p:nvSpPr>
          <p:cNvPr id="322" name="PlaceHolder 4"/>
          <p:cNvSpPr>
            <a:spLocks noGrp="1"/>
          </p:cNvSpPr>
          <p:nvPr>
            <p:ph type="body"/>
          </p:nvPr>
        </p:nvSpPr>
        <p:spPr>
          <a:xfrm>
            <a:off x="4993920" y="1593360"/>
            <a:ext cx="3864600" cy="4427640"/>
          </a:xfrm>
          <a:prstGeom prst="rect">
            <a:avLst/>
          </a:prstGeom>
        </p:spPr>
        <p:txBody>
          <a:bodyPr lIns="0" tIns="0" rIns="0" bIns="0"/>
          <a:lstStyle/>
          <a:p>
            <a:endParaRPr lang="ru-RU" sz="3200" b="0" strike="noStrike" spc="-1">
              <a:solidFill>
                <a:srgbClr val="4A452A"/>
              </a:solidFill>
              <a:uFill>
                <a:solidFill>
                  <a:srgbClr val="FFFFFF"/>
                </a:solidFill>
              </a:uFill>
              <a:latin typeface="Calibri"/>
            </a:endParaRPr>
          </a:p>
        </p:txBody>
      </p:sp>
    </p:spTree>
    <p:extLst>
      <p:ext uri="{BB962C8B-B14F-4D97-AF65-F5344CB8AC3E}">
        <p14:creationId xmlns:p14="http://schemas.microsoft.com/office/powerpoint/2010/main" val="15278686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23" name="PlaceHolder 1"/>
          <p:cNvSpPr>
            <a:spLocks noGrp="1"/>
          </p:cNvSpPr>
          <p:nvPr>
            <p:ph type="title"/>
          </p:nvPr>
        </p:nvSpPr>
        <p:spPr>
          <a:xfrm>
            <a:off x="936360" y="296640"/>
            <a:ext cx="7919640" cy="899640"/>
          </a:xfrm>
          <a:prstGeom prst="rect">
            <a:avLst/>
          </a:prstGeom>
        </p:spPr>
        <p:txBody>
          <a:bodyPr lIns="0" tIns="0" rIns="0" bIns="0" anchor="ctr"/>
          <a:lstStyle/>
          <a:p>
            <a:endParaRPr lang="ru-RU" sz="1800" b="0" strike="noStrike" spc="-1">
              <a:solidFill>
                <a:srgbClr val="000000"/>
              </a:solidFill>
              <a:uFill>
                <a:solidFill>
                  <a:srgbClr val="FFFFFF"/>
                </a:solidFill>
              </a:uFill>
              <a:latin typeface="Calibri"/>
            </a:endParaRPr>
          </a:p>
        </p:txBody>
      </p:sp>
      <p:sp>
        <p:nvSpPr>
          <p:cNvPr id="324" name="PlaceHolder 2"/>
          <p:cNvSpPr>
            <a:spLocks noGrp="1"/>
          </p:cNvSpPr>
          <p:nvPr>
            <p:ph type="body"/>
          </p:nvPr>
        </p:nvSpPr>
        <p:spPr>
          <a:xfrm>
            <a:off x="935640" y="1593360"/>
            <a:ext cx="3864600" cy="4427640"/>
          </a:xfrm>
          <a:prstGeom prst="rect">
            <a:avLst/>
          </a:prstGeom>
        </p:spPr>
        <p:txBody>
          <a:bodyPr lIns="0" tIns="0" rIns="0" bIns="0"/>
          <a:lstStyle/>
          <a:p>
            <a:endParaRPr lang="ru-RU" sz="3200" b="0" strike="noStrike" spc="-1">
              <a:solidFill>
                <a:srgbClr val="4A452A"/>
              </a:solidFill>
              <a:uFill>
                <a:solidFill>
                  <a:srgbClr val="FFFFFF"/>
                </a:solidFill>
              </a:uFill>
              <a:latin typeface="Calibri"/>
            </a:endParaRPr>
          </a:p>
        </p:txBody>
      </p:sp>
      <p:sp>
        <p:nvSpPr>
          <p:cNvPr id="325" name="PlaceHolder 3"/>
          <p:cNvSpPr>
            <a:spLocks noGrp="1"/>
          </p:cNvSpPr>
          <p:nvPr>
            <p:ph type="body"/>
          </p:nvPr>
        </p:nvSpPr>
        <p:spPr>
          <a:xfrm>
            <a:off x="4993920" y="1593360"/>
            <a:ext cx="3864600" cy="2111760"/>
          </a:xfrm>
          <a:prstGeom prst="rect">
            <a:avLst/>
          </a:prstGeom>
        </p:spPr>
        <p:txBody>
          <a:bodyPr lIns="0" tIns="0" rIns="0" bIns="0"/>
          <a:lstStyle/>
          <a:p>
            <a:endParaRPr lang="ru-RU" sz="3200" b="0" strike="noStrike" spc="-1">
              <a:solidFill>
                <a:srgbClr val="4A452A"/>
              </a:solidFill>
              <a:uFill>
                <a:solidFill>
                  <a:srgbClr val="FFFFFF"/>
                </a:solidFill>
              </a:uFill>
              <a:latin typeface="Calibri"/>
            </a:endParaRPr>
          </a:p>
        </p:txBody>
      </p:sp>
      <p:sp>
        <p:nvSpPr>
          <p:cNvPr id="326" name="PlaceHolder 4"/>
          <p:cNvSpPr>
            <a:spLocks noGrp="1"/>
          </p:cNvSpPr>
          <p:nvPr>
            <p:ph type="body"/>
          </p:nvPr>
        </p:nvSpPr>
        <p:spPr>
          <a:xfrm>
            <a:off x="4993920" y="3906000"/>
            <a:ext cx="3864600" cy="2111760"/>
          </a:xfrm>
          <a:prstGeom prst="rect">
            <a:avLst/>
          </a:prstGeom>
        </p:spPr>
        <p:txBody>
          <a:bodyPr lIns="0" tIns="0" rIns="0" bIns="0"/>
          <a:lstStyle/>
          <a:p>
            <a:endParaRPr lang="ru-RU" sz="3200" b="0" strike="noStrike" spc="-1">
              <a:solidFill>
                <a:srgbClr val="4A452A"/>
              </a:solidFill>
              <a:uFill>
                <a:solidFill>
                  <a:srgbClr val="FFFFFF"/>
                </a:solidFill>
              </a:uFill>
              <a:latin typeface="Calibri"/>
            </a:endParaRPr>
          </a:p>
        </p:txBody>
      </p:sp>
    </p:spTree>
    <p:extLst>
      <p:ext uri="{BB962C8B-B14F-4D97-AF65-F5344CB8AC3E}">
        <p14:creationId xmlns:p14="http://schemas.microsoft.com/office/powerpoint/2010/main" val="22693426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27" name="PlaceHolder 1"/>
          <p:cNvSpPr>
            <a:spLocks noGrp="1"/>
          </p:cNvSpPr>
          <p:nvPr>
            <p:ph type="title"/>
          </p:nvPr>
        </p:nvSpPr>
        <p:spPr>
          <a:xfrm>
            <a:off x="936360" y="296640"/>
            <a:ext cx="7919640" cy="899640"/>
          </a:xfrm>
          <a:prstGeom prst="rect">
            <a:avLst/>
          </a:prstGeom>
        </p:spPr>
        <p:txBody>
          <a:bodyPr lIns="0" tIns="0" rIns="0" bIns="0" anchor="ctr"/>
          <a:lstStyle/>
          <a:p>
            <a:endParaRPr lang="ru-RU" sz="1800" b="0" strike="noStrike" spc="-1">
              <a:solidFill>
                <a:srgbClr val="000000"/>
              </a:solidFill>
              <a:uFill>
                <a:solidFill>
                  <a:srgbClr val="FFFFFF"/>
                </a:solidFill>
              </a:uFill>
              <a:latin typeface="Calibri"/>
            </a:endParaRPr>
          </a:p>
        </p:txBody>
      </p:sp>
      <p:sp>
        <p:nvSpPr>
          <p:cNvPr id="328" name="PlaceHolder 2"/>
          <p:cNvSpPr>
            <a:spLocks noGrp="1"/>
          </p:cNvSpPr>
          <p:nvPr>
            <p:ph type="body"/>
          </p:nvPr>
        </p:nvSpPr>
        <p:spPr>
          <a:xfrm>
            <a:off x="935640" y="1593360"/>
            <a:ext cx="3864600" cy="2111760"/>
          </a:xfrm>
          <a:prstGeom prst="rect">
            <a:avLst/>
          </a:prstGeom>
        </p:spPr>
        <p:txBody>
          <a:bodyPr lIns="0" tIns="0" rIns="0" bIns="0"/>
          <a:lstStyle/>
          <a:p>
            <a:endParaRPr lang="ru-RU" sz="3200" b="0" strike="noStrike" spc="-1">
              <a:solidFill>
                <a:srgbClr val="4A452A"/>
              </a:solidFill>
              <a:uFill>
                <a:solidFill>
                  <a:srgbClr val="FFFFFF"/>
                </a:solidFill>
              </a:uFill>
              <a:latin typeface="Calibri"/>
            </a:endParaRPr>
          </a:p>
        </p:txBody>
      </p:sp>
      <p:sp>
        <p:nvSpPr>
          <p:cNvPr id="329" name="PlaceHolder 3"/>
          <p:cNvSpPr>
            <a:spLocks noGrp="1"/>
          </p:cNvSpPr>
          <p:nvPr>
            <p:ph type="body"/>
          </p:nvPr>
        </p:nvSpPr>
        <p:spPr>
          <a:xfrm>
            <a:off x="4993920" y="1593360"/>
            <a:ext cx="3864600" cy="2111760"/>
          </a:xfrm>
          <a:prstGeom prst="rect">
            <a:avLst/>
          </a:prstGeom>
        </p:spPr>
        <p:txBody>
          <a:bodyPr lIns="0" tIns="0" rIns="0" bIns="0"/>
          <a:lstStyle/>
          <a:p>
            <a:endParaRPr lang="ru-RU" sz="3200" b="0" strike="noStrike" spc="-1">
              <a:solidFill>
                <a:srgbClr val="4A452A"/>
              </a:solidFill>
              <a:uFill>
                <a:solidFill>
                  <a:srgbClr val="FFFFFF"/>
                </a:solidFill>
              </a:uFill>
              <a:latin typeface="Calibri"/>
            </a:endParaRPr>
          </a:p>
        </p:txBody>
      </p:sp>
      <p:sp>
        <p:nvSpPr>
          <p:cNvPr id="330" name="PlaceHolder 4"/>
          <p:cNvSpPr>
            <a:spLocks noGrp="1"/>
          </p:cNvSpPr>
          <p:nvPr>
            <p:ph type="body"/>
          </p:nvPr>
        </p:nvSpPr>
        <p:spPr>
          <a:xfrm>
            <a:off x="935640" y="3906000"/>
            <a:ext cx="7919640" cy="2111760"/>
          </a:xfrm>
          <a:prstGeom prst="rect">
            <a:avLst/>
          </a:prstGeom>
        </p:spPr>
        <p:txBody>
          <a:bodyPr lIns="0" tIns="0" rIns="0" bIns="0"/>
          <a:lstStyle/>
          <a:p>
            <a:endParaRPr lang="ru-RU" sz="3200" b="0" strike="noStrike" spc="-1">
              <a:solidFill>
                <a:srgbClr val="4A452A"/>
              </a:solidFill>
              <a:uFill>
                <a:solidFill>
                  <a:srgbClr val="FFFFFF"/>
                </a:solidFill>
              </a:uFill>
              <a:latin typeface="Calibri"/>
            </a:endParaRPr>
          </a:p>
        </p:txBody>
      </p:sp>
    </p:spTree>
    <p:extLst>
      <p:ext uri="{BB962C8B-B14F-4D97-AF65-F5344CB8AC3E}">
        <p14:creationId xmlns:p14="http://schemas.microsoft.com/office/powerpoint/2010/main" val="22893122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31" name="PlaceHolder 1"/>
          <p:cNvSpPr>
            <a:spLocks noGrp="1"/>
          </p:cNvSpPr>
          <p:nvPr>
            <p:ph type="title"/>
          </p:nvPr>
        </p:nvSpPr>
        <p:spPr>
          <a:xfrm>
            <a:off x="936360" y="296640"/>
            <a:ext cx="7919640" cy="899640"/>
          </a:xfrm>
          <a:prstGeom prst="rect">
            <a:avLst/>
          </a:prstGeom>
        </p:spPr>
        <p:txBody>
          <a:bodyPr lIns="0" tIns="0" rIns="0" bIns="0" anchor="ctr"/>
          <a:lstStyle/>
          <a:p>
            <a:endParaRPr lang="ru-RU" sz="1800" b="0" strike="noStrike" spc="-1">
              <a:solidFill>
                <a:srgbClr val="000000"/>
              </a:solidFill>
              <a:uFill>
                <a:solidFill>
                  <a:srgbClr val="FFFFFF"/>
                </a:solidFill>
              </a:uFill>
              <a:latin typeface="Calibri"/>
            </a:endParaRPr>
          </a:p>
        </p:txBody>
      </p:sp>
      <p:sp>
        <p:nvSpPr>
          <p:cNvPr id="332" name="PlaceHolder 2"/>
          <p:cNvSpPr>
            <a:spLocks noGrp="1"/>
          </p:cNvSpPr>
          <p:nvPr>
            <p:ph type="body"/>
          </p:nvPr>
        </p:nvSpPr>
        <p:spPr>
          <a:xfrm>
            <a:off x="935640" y="1593360"/>
            <a:ext cx="7919640" cy="2111760"/>
          </a:xfrm>
          <a:prstGeom prst="rect">
            <a:avLst/>
          </a:prstGeom>
        </p:spPr>
        <p:txBody>
          <a:bodyPr lIns="0" tIns="0" rIns="0" bIns="0"/>
          <a:lstStyle/>
          <a:p>
            <a:endParaRPr lang="ru-RU" sz="3200" b="0" strike="noStrike" spc="-1">
              <a:solidFill>
                <a:srgbClr val="4A452A"/>
              </a:solidFill>
              <a:uFill>
                <a:solidFill>
                  <a:srgbClr val="FFFFFF"/>
                </a:solidFill>
              </a:uFill>
              <a:latin typeface="Calibri"/>
            </a:endParaRPr>
          </a:p>
        </p:txBody>
      </p:sp>
      <p:sp>
        <p:nvSpPr>
          <p:cNvPr id="333" name="PlaceHolder 3"/>
          <p:cNvSpPr>
            <a:spLocks noGrp="1"/>
          </p:cNvSpPr>
          <p:nvPr>
            <p:ph type="body"/>
          </p:nvPr>
        </p:nvSpPr>
        <p:spPr>
          <a:xfrm>
            <a:off x="935640" y="3906000"/>
            <a:ext cx="7919640" cy="2111760"/>
          </a:xfrm>
          <a:prstGeom prst="rect">
            <a:avLst/>
          </a:prstGeom>
        </p:spPr>
        <p:txBody>
          <a:bodyPr lIns="0" tIns="0" rIns="0" bIns="0"/>
          <a:lstStyle/>
          <a:p>
            <a:endParaRPr lang="ru-RU" sz="3200" b="0" strike="noStrike" spc="-1">
              <a:solidFill>
                <a:srgbClr val="4A452A"/>
              </a:solidFill>
              <a:uFill>
                <a:solidFill>
                  <a:srgbClr val="FFFFFF"/>
                </a:solidFill>
              </a:uFill>
              <a:latin typeface="Calibri"/>
            </a:endParaRPr>
          </a:p>
        </p:txBody>
      </p:sp>
    </p:spTree>
    <p:extLst>
      <p:ext uri="{BB962C8B-B14F-4D97-AF65-F5344CB8AC3E}">
        <p14:creationId xmlns:p14="http://schemas.microsoft.com/office/powerpoint/2010/main" val="41150555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4" name="PlaceHolder 1"/>
          <p:cNvSpPr>
            <a:spLocks noGrp="1"/>
          </p:cNvSpPr>
          <p:nvPr>
            <p:ph type="title"/>
          </p:nvPr>
        </p:nvSpPr>
        <p:spPr>
          <a:xfrm>
            <a:off x="936360" y="296640"/>
            <a:ext cx="7919640" cy="899640"/>
          </a:xfrm>
          <a:prstGeom prst="rect">
            <a:avLst/>
          </a:prstGeom>
        </p:spPr>
        <p:txBody>
          <a:bodyPr lIns="0" tIns="0" rIns="0" bIns="0" anchor="ctr"/>
          <a:lstStyle/>
          <a:p>
            <a:endParaRPr lang="ru-RU" sz="1800" b="0" strike="noStrike" spc="-1">
              <a:solidFill>
                <a:srgbClr val="000000"/>
              </a:solidFill>
              <a:uFill>
                <a:solidFill>
                  <a:srgbClr val="FFFFFF"/>
                </a:solidFill>
              </a:uFill>
              <a:latin typeface="Calibri"/>
            </a:endParaRPr>
          </a:p>
        </p:txBody>
      </p:sp>
      <p:sp>
        <p:nvSpPr>
          <p:cNvPr id="335" name="PlaceHolder 2"/>
          <p:cNvSpPr>
            <a:spLocks noGrp="1"/>
          </p:cNvSpPr>
          <p:nvPr>
            <p:ph type="body"/>
          </p:nvPr>
        </p:nvSpPr>
        <p:spPr>
          <a:xfrm>
            <a:off x="935640" y="1593360"/>
            <a:ext cx="3864600" cy="2111760"/>
          </a:xfrm>
          <a:prstGeom prst="rect">
            <a:avLst/>
          </a:prstGeom>
        </p:spPr>
        <p:txBody>
          <a:bodyPr lIns="0" tIns="0" rIns="0" bIns="0"/>
          <a:lstStyle/>
          <a:p>
            <a:endParaRPr lang="ru-RU" sz="3200" b="0" strike="noStrike" spc="-1">
              <a:solidFill>
                <a:srgbClr val="4A452A"/>
              </a:solidFill>
              <a:uFill>
                <a:solidFill>
                  <a:srgbClr val="FFFFFF"/>
                </a:solidFill>
              </a:uFill>
              <a:latin typeface="Calibri"/>
            </a:endParaRPr>
          </a:p>
        </p:txBody>
      </p:sp>
      <p:sp>
        <p:nvSpPr>
          <p:cNvPr id="336" name="PlaceHolder 3"/>
          <p:cNvSpPr>
            <a:spLocks noGrp="1"/>
          </p:cNvSpPr>
          <p:nvPr>
            <p:ph type="body"/>
          </p:nvPr>
        </p:nvSpPr>
        <p:spPr>
          <a:xfrm>
            <a:off x="4993920" y="1593360"/>
            <a:ext cx="3864600" cy="2111760"/>
          </a:xfrm>
          <a:prstGeom prst="rect">
            <a:avLst/>
          </a:prstGeom>
        </p:spPr>
        <p:txBody>
          <a:bodyPr lIns="0" tIns="0" rIns="0" bIns="0"/>
          <a:lstStyle/>
          <a:p>
            <a:endParaRPr lang="ru-RU" sz="3200" b="0" strike="noStrike" spc="-1">
              <a:solidFill>
                <a:srgbClr val="4A452A"/>
              </a:solidFill>
              <a:uFill>
                <a:solidFill>
                  <a:srgbClr val="FFFFFF"/>
                </a:solidFill>
              </a:uFill>
              <a:latin typeface="Calibri"/>
            </a:endParaRPr>
          </a:p>
        </p:txBody>
      </p:sp>
      <p:sp>
        <p:nvSpPr>
          <p:cNvPr id="337" name="PlaceHolder 4"/>
          <p:cNvSpPr>
            <a:spLocks noGrp="1"/>
          </p:cNvSpPr>
          <p:nvPr>
            <p:ph type="body"/>
          </p:nvPr>
        </p:nvSpPr>
        <p:spPr>
          <a:xfrm>
            <a:off x="4993920" y="3906000"/>
            <a:ext cx="3864600" cy="2111760"/>
          </a:xfrm>
          <a:prstGeom prst="rect">
            <a:avLst/>
          </a:prstGeom>
        </p:spPr>
        <p:txBody>
          <a:bodyPr lIns="0" tIns="0" rIns="0" bIns="0"/>
          <a:lstStyle/>
          <a:p>
            <a:endParaRPr lang="ru-RU" sz="3200" b="0" strike="noStrike" spc="-1">
              <a:solidFill>
                <a:srgbClr val="4A452A"/>
              </a:solidFill>
              <a:uFill>
                <a:solidFill>
                  <a:srgbClr val="FFFFFF"/>
                </a:solidFill>
              </a:uFill>
              <a:latin typeface="Calibri"/>
            </a:endParaRPr>
          </a:p>
        </p:txBody>
      </p:sp>
      <p:sp>
        <p:nvSpPr>
          <p:cNvPr id="338" name="PlaceHolder 5"/>
          <p:cNvSpPr>
            <a:spLocks noGrp="1"/>
          </p:cNvSpPr>
          <p:nvPr>
            <p:ph type="body"/>
          </p:nvPr>
        </p:nvSpPr>
        <p:spPr>
          <a:xfrm>
            <a:off x="935640" y="3906000"/>
            <a:ext cx="3864600" cy="2111760"/>
          </a:xfrm>
          <a:prstGeom prst="rect">
            <a:avLst/>
          </a:prstGeom>
        </p:spPr>
        <p:txBody>
          <a:bodyPr lIns="0" tIns="0" rIns="0" bIns="0"/>
          <a:lstStyle/>
          <a:p>
            <a:endParaRPr lang="ru-RU" sz="3200" b="0" strike="noStrike" spc="-1">
              <a:solidFill>
                <a:srgbClr val="4A452A"/>
              </a:solidFill>
              <a:uFill>
                <a:solidFill>
                  <a:srgbClr val="FFFFFF"/>
                </a:solidFill>
              </a:uFill>
              <a:latin typeface="Calibri"/>
            </a:endParaRPr>
          </a:p>
        </p:txBody>
      </p:sp>
    </p:spTree>
    <p:extLst>
      <p:ext uri="{BB962C8B-B14F-4D97-AF65-F5344CB8AC3E}">
        <p14:creationId xmlns:p14="http://schemas.microsoft.com/office/powerpoint/2010/main" val="27961177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9" name="PlaceHolder 1"/>
          <p:cNvSpPr>
            <a:spLocks noGrp="1"/>
          </p:cNvSpPr>
          <p:nvPr>
            <p:ph type="title"/>
          </p:nvPr>
        </p:nvSpPr>
        <p:spPr>
          <a:xfrm>
            <a:off x="936360" y="296640"/>
            <a:ext cx="7919640" cy="899640"/>
          </a:xfrm>
          <a:prstGeom prst="rect">
            <a:avLst/>
          </a:prstGeom>
        </p:spPr>
        <p:txBody>
          <a:bodyPr lIns="0" tIns="0" rIns="0" bIns="0" anchor="ctr"/>
          <a:lstStyle/>
          <a:p>
            <a:endParaRPr lang="ru-RU" sz="1800" b="0" strike="noStrike" spc="-1">
              <a:solidFill>
                <a:srgbClr val="000000"/>
              </a:solidFill>
              <a:uFill>
                <a:solidFill>
                  <a:srgbClr val="FFFFFF"/>
                </a:solidFill>
              </a:uFill>
              <a:latin typeface="Calibri"/>
            </a:endParaRPr>
          </a:p>
        </p:txBody>
      </p:sp>
      <p:sp>
        <p:nvSpPr>
          <p:cNvPr id="340" name="PlaceHolder 2"/>
          <p:cNvSpPr>
            <a:spLocks noGrp="1"/>
          </p:cNvSpPr>
          <p:nvPr>
            <p:ph type="body"/>
          </p:nvPr>
        </p:nvSpPr>
        <p:spPr>
          <a:xfrm>
            <a:off x="935640" y="1593360"/>
            <a:ext cx="7919640" cy="4427640"/>
          </a:xfrm>
          <a:prstGeom prst="rect">
            <a:avLst/>
          </a:prstGeom>
        </p:spPr>
        <p:txBody>
          <a:bodyPr lIns="0" tIns="0" rIns="0" bIns="0"/>
          <a:lstStyle/>
          <a:p>
            <a:endParaRPr lang="ru-RU" sz="3200" b="0" strike="noStrike" spc="-1">
              <a:solidFill>
                <a:srgbClr val="4A452A"/>
              </a:solidFill>
              <a:uFill>
                <a:solidFill>
                  <a:srgbClr val="FFFFFF"/>
                </a:solidFill>
              </a:uFill>
              <a:latin typeface="Calibri"/>
            </a:endParaRPr>
          </a:p>
        </p:txBody>
      </p:sp>
      <p:sp>
        <p:nvSpPr>
          <p:cNvPr id="341" name="PlaceHolder 3"/>
          <p:cNvSpPr>
            <a:spLocks noGrp="1"/>
          </p:cNvSpPr>
          <p:nvPr>
            <p:ph type="body"/>
          </p:nvPr>
        </p:nvSpPr>
        <p:spPr>
          <a:xfrm>
            <a:off x="935640" y="1593360"/>
            <a:ext cx="7919640" cy="4427640"/>
          </a:xfrm>
          <a:prstGeom prst="rect">
            <a:avLst/>
          </a:prstGeom>
        </p:spPr>
        <p:txBody>
          <a:bodyPr lIns="0" tIns="0" rIns="0" bIns="0"/>
          <a:lstStyle/>
          <a:p>
            <a:endParaRPr lang="ru-RU" sz="3200" b="0" strike="noStrike" spc="-1">
              <a:solidFill>
                <a:srgbClr val="4A452A"/>
              </a:solidFill>
              <a:uFill>
                <a:solidFill>
                  <a:srgbClr val="FFFFFF"/>
                </a:solidFill>
              </a:uFill>
              <a:latin typeface="Calibri"/>
            </a:endParaRPr>
          </a:p>
        </p:txBody>
      </p:sp>
      <p:pic>
        <p:nvPicPr>
          <p:cNvPr id="342" name="Рисунок 341"/>
          <p:cNvPicPr/>
          <p:nvPr/>
        </p:nvPicPr>
        <p:blipFill>
          <a:blip r:embed="rId2"/>
          <a:stretch/>
        </p:blipFill>
        <p:spPr>
          <a:xfrm>
            <a:off x="2120760" y="1593000"/>
            <a:ext cx="5549040" cy="4427640"/>
          </a:xfrm>
          <a:prstGeom prst="rect">
            <a:avLst/>
          </a:prstGeom>
          <a:ln>
            <a:noFill/>
          </a:ln>
        </p:spPr>
      </p:pic>
      <p:pic>
        <p:nvPicPr>
          <p:cNvPr id="343" name="Рисунок 342"/>
          <p:cNvPicPr/>
          <p:nvPr/>
        </p:nvPicPr>
        <p:blipFill>
          <a:blip r:embed="rId2"/>
          <a:stretch/>
        </p:blipFill>
        <p:spPr>
          <a:xfrm>
            <a:off x="2120760" y="1593000"/>
            <a:ext cx="5549040" cy="4427640"/>
          </a:xfrm>
          <a:prstGeom prst="rect">
            <a:avLst/>
          </a:prstGeom>
          <a:ln>
            <a:noFill/>
          </a:ln>
        </p:spPr>
      </p:pic>
    </p:spTree>
    <p:extLst>
      <p:ext uri="{BB962C8B-B14F-4D97-AF65-F5344CB8AC3E}">
        <p14:creationId xmlns:p14="http://schemas.microsoft.com/office/powerpoint/2010/main" val="8546598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035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50A97D3-56BE-4213-9E48-26E402900568}" type="datetimeFigureOut">
              <a:rPr lang="ru-RU" smtClean="0"/>
              <a:t>20.06.2017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A161146-C034-407B-B87E-4EE5658E4533}" type="slidenum">
              <a:rPr lang="ru-RU" smtClean="0"/>
              <a:t>‹#›</a:t>
            </a:fld>
            <a:endParaRPr lang="ru-RU"/>
          </a:p>
        </p:txBody>
      </p:sp>
    </p:spTree>
    <p:extLst>
      <p:ext uri="{BB962C8B-B14F-4D97-AF65-F5344CB8AC3E}">
        <p14:creationId xmlns:p14="http://schemas.microsoft.com/office/powerpoint/2010/main" val="32403811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1" name="PlaceHolder 1"/>
          <p:cNvSpPr>
            <a:spLocks noGrp="1"/>
          </p:cNvSpPr>
          <p:nvPr>
            <p:ph type="title"/>
          </p:nvPr>
        </p:nvSpPr>
        <p:spPr>
          <a:xfrm>
            <a:off x="936360" y="296640"/>
            <a:ext cx="7919640" cy="899640"/>
          </a:xfrm>
          <a:prstGeom prst="rect">
            <a:avLst/>
          </a:prstGeom>
        </p:spPr>
        <p:txBody>
          <a:bodyPr lIns="0" tIns="0" rIns="0" bIns="0" anchor="ctr"/>
          <a:lstStyle/>
          <a:p>
            <a:endParaRPr lang="ru-RU" sz="1800" b="0" strike="noStrike" spc="-1">
              <a:solidFill>
                <a:srgbClr val="000000"/>
              </a:solidFill>
              <a:uFill>
                <a:solidFill>
                  <a:srgbClr val="FFFFFF"/>
                </a:solidFill>
              </a:uFill>
              <a:latin typeface="Calibri"/>
            </a:endParaRPr>
          </a:p>
        </p:txBody>
      </p:sp>
      <p:sp>
        <p:nvSpPr>
          <p:cNvPr id="192" name="PlaceHolder 2"/>
          <p:cNvSpPr>
            <a:spLocks noGrp="1"/>
          </p:cNvSpPr>
          <p:nvPr>
            <p:ph type="subTitle"/>
          </p:nvPr>
        </p:nvSpPr>
        <p:spPr>
          <a:xfrm>
            <a:off x="935640" y="1593360"/>
            <a:ext cx="7919640" cy="442764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8338294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936360" y="296640"/>
            <a:ext cx="7919640" cy="899640"/>
          </a:xfrm>
          <a:prstGeom prst="rect">
            <a:avLst/>
          </a:prstGeom>
        </p:spPr>
        <p:txBody>
          <a:bodyPr lIns="0" tIns="0" rIns="0" bIns="0" anchor="ctr"/>
          <a:lstStyle/>
          <a:p>
            <a:endParaRPr lang="ru-RU" sz="1800" b="0" strike="noStrike" spc="-1">
              <a:solidFill>
                <a:srgbClr val="000000"/>
              </a:solidFill>
              <a:uFill>
                <a:solidFill>
                  <a:srgbClr val="FFFFFF"/>
                </a:solidFill>
              </a:uFill>
              <a:latin typeface="Calibri"/>
            </a:endParaRPr>
          </a:p>
        </p:txBody>
      </p:sp>
      <p:sp>
        <p:nvSpPr>
          <p:cNvPr id="194" name="PlaceHolder 2"/>
          <p:cNvSpPr>
            <a:spLocks noGrp="1"/>
          </p:cNvSpPr>
          <p:nvPr>
            <p:ph type="body"/>
          </p:nvPr>
        </p:nvSpPr>
        <p:spPr>
          <a:xfrm>
            <a:off x="935640" y="1593360"/>
            <a:ext cx="7919640" cy="4427640"/>
          </a:xfrm>
          <a:prstGeom prst="rect">
            <a:avLst/>
          </a:prstGeom>
        </p:spPr>
        <p:txBody>
          <a:bodyPr lIns="0" tIns="0" rIns="0" bIns="0"/>
          <a:lstStyle/>
          <a:p>
            <a:endParaRPr lang="ru-RU" sz="3200" b="0" strike="noStrike" spc="-1">
              <a:solidFill>
                <a:srgbClr val="4A452A"/>
              </a:solidFill>
              <a:uFill>
                <a:solidFill>
                  <a:srgbClr val="FFFFFF"/>
                </a:solidFill>
              </a:uFill>
              <a:latin typeface="Calibri"/>
            </a:endParaRPr>
          </a:p>
        </p:txBody>
      </p:sp>
    </p:spTree>
    <p:extLst>
      <p:ext uri="{BB962C8B-B14F-4D97-AF65-F5344CB8AC3E}">
        <p14:creationId xmlns:p14="http://schemas.microsoft.com/office/powerpoint/2010/main" val="14874310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936360" y="296640"/>
            <a:ext cx="7919640" cy="899640"/>
          </a:xfrm>
          <a:prstGeom prst="rect">
            <a:avLst/>
          </a:prstGeom>
        </p:spPr>
        <p:txBody>
          <a:bodyPr lIns="0" tIns="0" rIns="0" bIns="0" anchor="ctr"/>
          <a:lstStyle/>
          <a:p>
            <a:endParaRPr lang="ru-RU" sz="1800" b="0" strike="noStrike" spc="-1">
              <a:solidFill>
                <a:srgbClr val="000000"/>
              </a:solidFill>
              <a:uFill>
                <a:solidFill>
                  <a:srgbClr val="FFFFFF"/>
                </a:solidFill>
              </a:uFill>
              <a:latin typeface="Calibri"/>
            </a:endParaRPr>
          </a:p>
        </p:txBody>
      </p:sp>
      <p:sp>
        <p:nvSpPr>
          <p:cNvPr id="196" name="PlaceHolder 2"/>
          <p:cNvSpPr>
            <a:spLocks noGrp="1"/>
          </p:cNvSpPr>
          <p:nvPr>
            <p:ph type="body"/>
          </p:nvPr>
        </p:nvSpPr>
        <p:spPr>
          <a:xfrm>
            <a:off x="935640" y="1593360"/>
            <a:ext cx="3864600" cy="4427640"/>
          </a:xfrm>
          <a:prstGeom prst="rect">
            <a:avLst/>
          </a:prstGeom>
        </p:spPr>
        <p:txBody>
          <a:bodyPr lIns="0" tIns="0" rIns="0" bIns="0"/>
          <a:lstStyle/>
          <a:p>
            <a:endParaRPr lang="ru-RU" sz="3200" b="0" strike="noStrike" spc="-1">
              <a:solidFill>
                <a:srgbClr val="4A452A"/>
              </a:solidFill>
              <a:uFill>
                <a:solidFill>
                  <a:srgbClr val="FFFFFF"/>
                </a:solidFill>
              </a:uFill>
              <a:latin typeface="Calibri"/>
            </a:endParaRPr>
          </a:p>
        </p:txBody>
      </p:sp>
      <p:sp>
        <p:nvSpPr>
          <p:cNvPr id="197" name="PlaceHolder 3"/>
          <p:cNvSpPr>
            <a:spLocks noGrp="1"/>
          </p:cNvSpPr>
          <p:nvPr>
            <p:ph type="body"/>
          </p:nvPr>
        </p:nvSpPr>
        <p:spPr>
          <a:xfrm>
            <a:off x="4993920" y="1593360"/>
            <a:ext cx="3864600" cy="4427640"/>
          </a:xfrm>
          <a:prstGeom prst="rect">
            <a:avLst/>
          </a:prstGeom>
        </p:spPr>
        <p:txBody>
          <a:bodyPr lIns="0" tIns="0" rIns="0" bIns="0"/>
          <a:lstStyle/>
          <a:p>
            <a:endParaRPr lang="ru-RU" sz="3200" b="0" strike="noStrike" spc="-1">
              <a:solidFill>
                <a:srgbClr val="4A452A"/>
              </a:solidFill>
              <a:uFill>
                <a:solidFill>
                  <a:srgbClr val="FFFFFF"/>
                </a:solidFill>
              </a:uFill>
              <a:latin typeface="Calibri"/>
            </a:endParaRPr>
          </a:p>
        </p:txBody>
      </p:sp>
    </p:spTree>
    <p:extLst>
      <p:ext uri="{BB962C8B-B14F-4D97-AF65-F5344CB8AC3E}">
        <p14:creationId xmlns:p14="http://schemas.microsoft.com/office/powerpoint/2010/main" val="3948065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8" name="PlaceHolder 1"/>
          <p:cNvSpPr>
            <a:spLocks noGrp="1"/>
          </p:cNvSpPr>
          <p:nvPr>
            <p:ph type="title"/>
          </p:nvPr>
        </p:nvSpPr>
        <p:spPr>
          <a:xfrm>
            <a:off x="936360" y="296640"/>
            <a:ext cx="7919640" cy="899640"/>
          </a:xfrm>
          <a:prstGeom prst="rect">
            <a:avLst/>
          </a:prstGeom>
        </p:spPr>
        <p:txBody>
          <a:bodyPr lIns="0" tIns="0" rIns="0" bIns="0" anchor="ctr"/>
          <a:lstStyle/>
          <a:p>
            <a:endParaRPr lang="ru-RU" sz="1800" b="0" strike="noStrike" spc="-1">
              <a:solidFill>
                <a:srgbClr val="000000"/>
              </a:solidFill>
              <a:uFill>
                <a:solidFill>
                  <a:srgbClr val="FFFFFF"/>
                </a:solidFill>
              </a:uFill>
              <a:latin typeface="Calibri"/>
            </a:endParaRPr>
          </a:p>
        </p:txBody>
      </p:sp>
    </p:spTree>
    <p:extLst>
      <p:ext uri="{BB962C8B-B14F-4D97-AF65-F5344CB8AC3E}">
        <p14:creationId xmlns:p14="http://schemas.microsoft.com/office/powerpoint/2010/main" val="10591178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9" name="PlaceHolder 1"/>
          <p:cNvSpPr>
            <a:spLocks noGrp="1"/>
          </p:cNvSpPr>
          <p:nvPr>
            <p:ph type="subTitle"/>
          </p:nvPr>
        </p:nvSpPr>
        <p:spPr>
          <a:xfrm>
            <a:off x="936360" y="296640"/>
            <a:ext cx="7919640" cy="417168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3719472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936360" y="296640"/>
            <a:ext cx="7919640" cy="899640"/>
          </a:xfrm>
          <a:prstGeom prst="rect">
            <a:avLst/>
          </a:prstGeom>
        </p:spPr>
        <p:txBody>
          <a:bodyPr lIns="0" tIns="0" rIns="0" bIns="0" anchor="ctr"/>
          <a:lstStyle/>
          <a:p>
            <a:endParaRPr lang="ru-RU" sz="1800" b="0" strike="noStrike" spc="-1">
              <a:solidFill>
                <a:srgbClr val="000000"/>
              </a:solidFill>
              <a:uFill>
                <a:solidFill>
                  <a:srgbClr val="FFFFFF"/>
                </a:solidFill>
              </a:uFill>
              <a:latin typeface="Calibri"/>
            </a:endParaRPr>
          </a:p>
        </p:txBody>
      </p:sp>
      <p:sp>
        <p:nvSpPr>
          <p:cNvPr id="201" name="PlaceHolder 2"/>
          <p:cNvSpPr>
            <a:spLocks noGrp="1"/>
          </p:cNvSpPr>
          <p:nvPr>
            <p:ph type="body"/>
          </p:nvPr>
        </p:nvSpPr>
        <p:spPr>
          <a:xfrm>
            <a:off x="935640" y="1593360"/>
            <a:ext cx="3864600" cy="2111760"/>
          </a:xfrm>
          <a:prstGeom prst="rect">
            <a:avLst/>
          </a:prstGeom>
        </p:spPr>
        <p:txBody>
          <a:bodyPr lIns="0" tIns="0" rIns="0" bIns="0"/>
          <a:lstStyle/>
          <a:p>
            <a:endParaRPr lang="ru-RU" sz="3200" b="0" strike="noStrike" spc="-1">
              <a:solidFill>
                <a:srgbClr val="4A452A"/>
              </a:solidFill>
              <a:uFill>
                <a:solidFill>
                  <a:srgbClr val="FFFFFF"/>
                </a:solidFill>
              </a:uFill>
              <a:latin typeface="Calibri"/>
            </a:endParaRPr>
          </a:p>
        </p:txBody>
      </p:sp>
      <p:sp>
        <p:nvSpPr>
          <p:cNvPr id="202" name="PlaceHolder 3"/>
          <p:cNvSpPr>
            <a:spLocks noGrp="1"/>
          </p:cNvSpPr>
          <p:nvPr>
            <p:ph type="body"/>
          </p:nvPr>
        </p:nvSpPr>
        <p:spPr>
          <a:xfrm>
            <a:off x="935640" y="3906000"/>
            <a:ext cx="3864600" cy="2111760"/>
          </a:xfrm>
          <a:prstGeom prst="rect">
            <a:avLst/>
          </a:prstGeom>
        </p:spPr>
        <p:txBody>
          <a:bodyPr lIns="0" tIns="0" rIns="0" bIns="0"/>
          <a:lstStyle/>
          <a:p>
            <a:endParaRPr lang="ru-RU" sz="3200" b="0" strike="noStrike" spc="-1">
              <a:solidFill>
                <a:srgbClr val="4A452A"/>
              </a:solidFill>
              <a:uFill>
                <a:solidFill>
                  <a:srgbClr val="FFFFFF"/>
                </a:solidFill>
              </a:uFill>
              <a:latin typeface="Calibri"/>
            </a:endParaRPr>
          </a:p>
        </p:txBody>
      </p:sp>
      <p:sp>
        <p:nvSpPr>
          <p:cNvPr id="203" name="PlaceHolder 4"/>
          <p:cNvSpPr>
            <a:spLocks noGrp="1"/>
          </p:cNvSpPr>
          <p:nvPr>
            <p:ph type="body"/>
          </p:nvPr>
        </p:nvSpPr>
        <p:spPr>
          <a:xfrm>
            <a:off x="4993920" y="1593360"/>
            <a:ext cx="3864600" cy="4427640"/>
          </a:xfrm>
          <a:prstGeom prst="rect">
            <a:avLst/>
          </a:prstGeom>
        </p:spPr>
        <p:txBody>
          <a:bodyPr lIns="0" tIns="0" rIns="0" bIns="0"/>
          <a:lstStyle/>
          <a:p>
            <a:endParaRPr lang="ru-RU" sz="3200" b="0" strike="noStrike" spc="-1">
              <a:solidFill>
                <a:srgbClr val="4A452A"/>
              </a:solidFill>
              <a:uFill>
                <a:solidFill>
                  <a:srgbClr val="FFFFFF"/>
                </a:solidFill>
              </a:uFill>
              <a:latin typeface="Calibri"/>
            </a:endParaRPr>
          </a:p>
        </p:txBody>
      </p:sp>
    </p:spTree>
    <p:extLst>
      <p:ext uri="{BB962C8B-B14F-4D97-AF65-F5344CB8AC3E}">
        <p14:creationId xmlns:p14="http://schemas.microsoft.com/office/powerpoint/2010/main" val="18288671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936360" y="296640"/>
            <a:ext cx="7919640" cy="899640"/>
          </a:xfrm>
          <a:prstGeom prst="rect">
            <a:avLst/>
          </a:prstGeom>
        </p:spPr>
        <p:txBody>
          <a:bodyPr lIns="0" tIns="0" rIns="0" bIns="0" anchor="ctr"/>
          <a:lstStyle/>
          <a:p>
            <a:endParaRPr lang="ru-RU" sz="1800" b="0" strike="noStrike" spc="-1">
              <a:solidFill>
                <a:srgbClr val="000000"/>
              </a:solidFill>
              <a:uFill>
                <a:solidFill>
                  <a:srgbClr val="FFFFFF"/>
                </a:solidFill>
              </a:uFill>
              <a:latin typeface="Calibri"/>
            </a:endParaRPr>
          </a:p>
        </p:txBody>
      </p:sp>
      <p:sp>
        <p:nvSpPr>
          <p:cNvPr id="205" name="PlaceHolder 2"/>
          <p:cNvSpPr>
            <a:spLocks noGrp="1"/>
          </p:cNvSpPr>
          <p:nvPr>
            <p:ph type="body"/>
          </p:nvPr>
        </p:nvSpPr>
        <p:spPr>
          <a:xfrm>
            <a:off x="935640" y="1593360"/>
            <a:ext cx="3864600" cy="4427640"/>
          </a:xfrm>
          <a:prstGeom prst="rect">
            <a:avLst/>
          </a:prstGeom>
        </p:spPr>
        <p:txBody>
          <a:bodyPr lIns="0" tIns="0" rIns="0" bIns="0"/>
          <a:lstStyle/>
          <a:p>
            <a:endParaRPr lang="ru-RU" sz="3200" b="0" strike="noStrike" spc="-1">
              <a:solidFill>
                <a:srgbClr val="4A452A"/>
              </a:solidFill>
              <a:uFill>
                <a:solidFill>
                  <a:srgbClr val="FFFFFF"/>
                </a:solidFill>
              </a:uFill>
              <a:latin typeface="Calibri"/>
            </a:endParaRPr>
          </a:p>
        </p:txBody>
      </p:sp>
      <p:sp>
        <p:nvSpPr>
          <p:cNvPr id="206" name="PlaceHolder 3"/>
          <p:cNvSpPr>
            <a:spLocks noGrp="1"/>
          </p:cNvSpPr>
          <p:nvPr>
            <p:ph type="body"/>
          </p:nvPr>
        </p:nvSpPr>
        <p:spPr>
          <a:xfrm>
            <a:off x="4993920" y="1593360"/>
            <a:ext cx="3864600" cy="2111760"/>
          </a:xfrm>
          <a:prstGeom prst="rect">
            <a:avLst/>
          </a:prstGeom>
        </p:spPr>
        <p:txBody>
          <a:bodyPr lIns="0" tIns="0" rIns="0" bIns="0"/>
          <a:lstStyle/>
          <a:p>
            <a:endParaRPr lang="ru-RU" sz="3200" b="0" strike="noStrike" spc="-1">
              <a:solidFill>
                <a:srgbClr val="4A452A"/>
              </a:solidFill>
              <a:uFill>
                <a:solidFill>
                  <a:srgbClr val="FFFFFF"/>
                </a:solidFill>
              </a:uFill>
              <a:latin typeface="Calibri"/>
            </a:endParaRPr>
          </a:p>
        </p:txBody>
      </p:sp>
      <p:sp>
        <p:nvSpPr>
          <p:cNvPr id="207" name="PlaceHolder 4"/>
          <p:cNvSpPr>
            <a:spLocks noGrp="1"/>
          </p:cNvSpPr>
          <p:nvPr>
            <p:ph type="body"/>
          </p:nvPr>
        </p:nvSpPr>
        <p:spPr>
          <a:xfrm>
            <a:off x="4993920" y="3906000"/>
            <a:ext cx="3864600" cy="2111760"/>
          </a:xfrm>
          <a:prstGeom prst="rect">
            <a:avLst/>
          </a:prstGeom>
        </p:spPr>
        <p:txBody>
          <a:bodyPr lIns="0" tIns="0" rIns="0" bIns="0"/>
          <a:lstStyle/>
          <a:p>
            <a:endParaRPr lang="ru-RU" sz="3200" b="0" strike="noStrike" spc="-1">
              <a:solidFill>
                <a:srgbClr val="4A452A"/>
              </a:solidFill>
              <a:uFill>
                <a:solidFill>
                  <a:srgbClr val="FFFFFF"/>
                </a:solidFill>
              </a:uFill>
              <a:latin typeface="Calibri"/>
            </a:endParaRPr>
          </a:p>
        </p:txBody>
      </p:sp>
    </p:spTree>
    <p:extLst>
      <p:ext uri="{BB962C8B-B14F-4D97-AF65-F5344CB8AC3E}">
        <p14:creationId xmlns:p14="http://schemas.microsoft.com/office/powerpoint/2010/main" val="8674709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936360" y="296640"/>
            <a:ext cx="7919640" cy="899640"/>
          </a:xfrm>
          <a:prstGeom prst="rect">
            <a:avLst/>
          </a:prstGeom>
        </p:spPr>
        <p:txBody>
          <a:bodyPr lIns="0" tIns="0" rIns="0" bIns="0" anchor="ctr"/>
          <a:lstStyle/>
          <a:p>
            <a:endParaRPr lang="ru-RU" sz="1800" b="0" strike="noStrike" spc="-1">
              <a:solidFill>
                <a:srgbClr val="000000"/>
              </a:solidFill>
              <a:uFill>
                <a:solidFill>
                  <a:srgbClr val="FFFFFF"/>
                </a:solidFill>
              </a:uFill>
              <a:latin typeface="Calibri"/>
            </a:endParaRPr>
          </a:p>
        </p:txBody>
      </p:sp>
      <p:sp>
        <p:nvSpPr>
          <p:cNvPr id="209" name="PlaceHolder 2"/>
          <p:cNvSpPr>
            <a:spLocks noGrp="1"/>
          </p:cNvSpPr>
          <p:nvPr>
            <p:ph type="body"/>
          </p:nvPr>
        </p:nvSpPr>
        <p:spPr>
          <a:xfrm>
            <a:off x="935640" y="1593360"/>
            <a:ext cx="3864600" cy="2111760"/>
          </a:xfrm>
          <a:prstGeom prst="rect">
            <a:avLst/>
          </a:prstGeom>
        </p:spPr>
        <p:txBody>
          <a:bodyPr lIns="0" tIns="0" rIns="0" bIns="0"/>
          <a:lstStyle/>
          <a:p>
            <a:endParaRPr lang="ru-RU" sz="3200" b="0" strike="noStrike" spc="-1">
              <a:solidFill>
                <a:srgbClr val="4A452A"/>
              </a:solidFill>
              <a:uFill>
                <a:solidFill>
                  <a:srgbClr val="FFFFFF"/>
                </a:solidFill>
              </a:uFill>
              <a:latin typeface="Calibri"/>
            </a:endParaRPr>
          </a:p>
        </p:txBody>
      </p:sp>
      <p:sp>
        <p:nvSpPr>
          <p:cNvPr id="210" name="PlaceHolder 3"/>
          <p:cNvSpPr>
            <a:spLocks noGrp="1"/>
          </p:cNvSpPr>
          <p:nvPr>
            <p:ph type="body"/>
          </p:nvPr>
        </p:nvSpPr>
        <p:spPr>
          <a:xfrm>
            <a:off x="4993920" y="1593360"/>
            <a:ext cx="3864600" cy="2111760"/>
          </a:xfrm>
          <a:prstGeom prst="rect">
            <a:avLst/>
          </a:prstGeom>
        </p:spPr>
        <p:txBody>
          <a:bodyPr lIns="0" tIns="0" rIns="0" bIns="0"/>
          <a:lstStyle/>
          <a:p>
            <a:endParaRPr lang="ru-RU" sz="3200" b="0" strike="noStrike" spc="-1">
              <a:solidFill>
                <a:srgbClr val="4A452A"/>
              </a:solidFill>
              <a:uFill>
                <a:solidFill>
                  <a:srgbClr val="FFFFFF"/>
                </a:solidFill>
              </a:uFill>
              <a:latin typeface="Calibri"/>
            </a:endParaRPr>
          </a:p>
        </p:txBody>
      </p:sp>
      <p:sp>
        <p:nvSpPr>
          <p:cNvPr id="211" name="PlaceHolder 4"/>
          <p:cNvSpPr>
            <a:spLocks noGrp="1"/>
          </p:cNvSpPr>
          <p:nvPr>
            <p:ph type="body"/>
          </p:nvPr>
        </p:nvSpPr>
        <p:spPr>
          <a:xfrm>
            <a:off x="935640" y="3906000"/>
            <a:ext cx="7919640" cy="2111760"/>
          </a:xfrm>
          <a:prstGeom prst="rect">
            <a:avLst/>
          </a:prstGeom>
        </p:spPr>
        <p:txBody>
          <a:bodyPr lIns="0" tIns="0" rIns="0" bIns="0"/>
          <a:lstStyle/>
          <a:p>
            <a:endParaRPr lang="ru-RU" sz="3200" b="0" strike="noStrike" spc="-1">
              <a:solidFill>
                <a:srgbClr val="4A452A"/>
              </a:solidFill>
              <a:uFill>
                <a:solidFill>
                  <a:srgbClr val="FFFFFF"/>
                </a:solidFill>
              </a:uFill>
              <a:latin typeface="Calibri"/>
            </a:endParaRPr>
          </a:p>
        </p:txBody>
      </p:sp>
    </p:spTree>
    <p:extLst>
      <p:ext uri="{BB962C8B-B14F-4D97-AF65-F5344CB8AC3E}">
        <p14:creationId xmlns:p14="http://schemas.microsoft.com/office/powerpoint/2010/main" val="4569068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936360" y="296640"/>
            <a:ext cx="7919640" cy="899640"/>
          </a:xfrm>
          <a:prstGeom prst="rect">
            <a:avLst/>
          </a:prstGeom>
        </p:spPr>
        <p:txBody>
          <a:bodyPr lIns="0" tIns="0" rIns="0" bIns="0" anchor="ctr"/>
          <a:lstStyle/>
          <a:p>
            <a:endParaRPr lang="ru-RU" sz="1800" b="0" strike="noStrike" spc="-1">
              <a:solidFill>
                <a:srgbClr val="000000"/>
              </a:solidFill>
              <a:uFill>
                <a:solidFill>
                  <a:srgbClr val="FFFFFF"/>
                </a:solidFill>
              </a:uFill>
              <a:latin typeface="Calibri"/>
            </a:endParaRPr>
          </a:p>
        </p:txBody>
      </p:sp>
      <p:sp>
        <p:nvSpPr>
          <p:cNvPr id="213" name="PlaceHolder 2"/>
          <p:cNvSpPr>
            <a:spLocks noGrp="1"/>
          </p:cNvSpPr>
          <p:nvPr>
            <p:ph type="body"/>
          </p:nvPr>
        </p:nvSpPr>
        <p:spPr>
          <a:xfrm>
            <a:off x="935640" y="1593360"/>
            <a:ext cx="7919640" cy="2111760"/>
          </a:xfrm>
          <a:prstGeom prst="rect">
            <a:avLst/>
          </a:prstGeom>
        </p:spPr>
        <p:txBody>
          <a:bodyPr lIns="0" tIns="0" rIns="0" bIns="0"/>
          <a:lstStyle/>
          <a:p>
            <a:endParaRPr lang="ru-RU" sz="3200" b="0" strike="noStrike" spc="-1">
              <a:solidFill>
                <a:srgbClr val="4A452A"/>
              </a:solidFill>
              <a:uFill>
                <a:solidFill>
                  <a:srgbClr val="FFFFFF"/>
                </a:solidFill>
              </a:uFill>
              <a:latin typeface="Calibri"/>
            </a:endParaRPr>
          </a:p>
        </p:txBody>
      </p:sp>
      <p:sp>
        <p:nvSpPr>
          <p:cNvPr id="214" name="PlaceHolder 3"/>
          <p:cNvSpPr>
            <a:spLocks noGrp="1"/>
          </p:cNvSpPr>
          <p:nvPr>
            <p:ph type="body"/>
          </p:nvPr>
        </p:nvSpPr>
        <p:spPr>
          <a:xfrm>
            <a:off x="935640" y="3906000"/>
            <a:ext cx="7919640" cy="2111760"/>
          </a:xfrm>
          <a:prstGeom prst="rect">
            <a:avLst/>
          </a:prstGeom>
        </p:spPr>
        <p:txBody>
          <a:bodyPr lIns="0" tIns="0" rIns="0" bIns="0"/>
          <a:lstStyle/>
          <a:p>
            <a:endParaRPr lang="ru-RU" sz="3200" b="0" strike="noStrike" spc="-1">
              <a:solidFill>
                <a:srgbClr val="4A452A"/>
              </a:solidFill>
              <a:uFill>
                <a:solidFill>
                  <a:srgbClr val="FFFFFF"/>
                </a:solidFill>
              </a:uFill>
              <a:latin typeface="Calibri"/>
            </a:endParaRPr>
          </a:p>
        </p:txBody>
      </p:sp>
    </p:spTree>
    <p:extLst>
      <p:ext uri="{BB962C8B-B14F-4D97-AF65-F5344CB8AC3E}">
        <p14:creationId xmlns:p14="http://schemas.microsoft.com/office/powerpoint/2010/main" val="20408016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936360" y="296640"/>
            <a:ext cx="7919640" cy="899640"/>
          </a:xfrm>
          <a:prstGeom prst="rect">
            <a:avLst/>
          </a:prstGeom>
        </p:spPr>
        <p:txBody>
          <a:bodyPr lIns="0" tIns="0" rIns="0" bIns="0" anchor="ctr"/>
          <a:lstStyle/>
          <a:p>
            <a:endParaRPr lang="ru-RU" sz="1800" b="0" strike="noStrike" spc="-1">
              <a:solidFill>
                <a:srgbClr val="000000"/>
              </a:solidFill>
              <a:uFill>
                <a:solidFill>
                  <a:srgbClr val="FFFFFF"/>
                </a:solidFill>
              </a:uFill>
              <a:latin typeface="Calibri"/>
            </a:endParaRPr>
          </a:p>
        </p:txBody>
      </p:sp>
      <p:sp>
        <p:nvSpPr>
          <p:cNvPr id="216" name="PlaceHolder 2"/>
          <p:cNvSpPr>
            <a:spLocks noGrp="1"/>
          </p:cNvSpPr>
          <p:nvPr>
            <p:ph type="body"/>
          </p:nvPr>
        </p:nvSpPr>
        <p:spPr>
          <a:xfrm>
            <a:off x="935640" y="1593360"/>
            <a:ext cx="3864600" cy="2111760"/>
          </a:xfrm>
          <a:prstGeom prst="rect">
            <a:avLst/>
          </a:prstGeom>
        </p:spPr>
        <p:txBody>
          <a:bodyPr lIns="0" tIns="0" rIns="0" bIns="0"/>
          <a:lstStyle/>
          <a:p>
            <a:endParaRPr lang="ru-RU" sz="3200" b="0" strike="noStrike" spc="-1">
              <a:solidFill>
                <a:srgbClr val="4A452A"/>
              </a:solidFill>
              <a:uFill>
                <a:solidFill>
                  <a:srgbClr val="FFFFFF"/>
                </a:solidFill>
              </a:uFill>
              <a:latin typeface="Calibri"/>
            </a:endParaRPr>
          </a:p>
        </p:txBody>
      </p:sp>
      <p:sp>
        <p:nvSpPr>
          <p:cNvPr id="217" name="PlaceHolder 3"/>
          <p:cNvSpPr>
            <a:spLocks noGrp="1"/>
          </p:cNvSpPr>
          <p:nvPr>
            <p:ph type="body"/>
          </p:nvPr>
        </p:nvSpPr>
        <p:spPr>
          <a:xfrm>
            <a:off x="4993920" y="1593360"/>
            <a:ext cx="3864600" cy="2111760"/>
          </a:xfrm>
          <a:prstGeom prst="rect">
            <a:avLst/>
          </a:prstGeom>
        </p:spPr>
        <p:txBody>
          <a:bodyPr lIns="0" tIns="0" rIns="0" bIns="0"/>
          <a:lstStyle/>
          <a:p>
            <a:endParaRPr lang="ru-RU" sz="3200" b="0" strike="noStrike" spc="-1">
              <a:solidFill>
                <a:srgbClr val="4A452A"/>
              </a:solidFill>
              <a:uFill>
                <a:solidFill>
                  <a:srgbClr val="FFFFFF"/>
                </a:solidFill>
              </a:uFill>
              <a:latin typeface="Calibri"/>
            </a:endParaRPr>
          </a:p>
        </p:txBody>
      </p:sp>
      <p:sp>
        <p:nvSpPr>
          <p:cNvPr id="218" name="PlaceHolder 4"/>
          <p:cNvSpPr>
            <a:spLocks noGrp="1"/>
          </p:cNvSpPr>
          <p:nvPr>
            <p:ph type="body"/>
          </p:nvPr>
        </p:nvSpPr>
        <p:spPr>
          <a:xfrm>
            <a:off x="4993920" y="3906000"/>
            <a:ext cx="3864600" cy="2111760"/>
          </a:xfrm>
          <a:prstGeom prst="rect">
            <a:avLst/>
          </a:prstGeom>
        </p:spPr>
        <p:txBody>
          <a:bodyPr lIns="0" tIns="0" rIns="0" bIns="0"/>
          <a:lstStyle/>
          <a:p>
            <a:endParaRPr lang="ru-RU" sz="3200" b="0" strike="noStrike" spc="-1">
              <a:solidFill>
                <a:srgbClr val="4A452A"/>
              </a:solidFill>
              <a:uFill>
                <a:solidFill>
                  <a:srgbClr val="FFFFFF"/>
                </a:solidFill>
              </a:uFill>
              <a:latin typeface="Calibri"/>
            </a:endParaRPr>
          </a:p>
        </p:txBody>
      </p:sp>
      <p:sp>
        <p:nvSpPr>
          <p:cNvPr id="219" name="PlaceHolder 5"/>
          <p:cNvSpPr>
            <a:spLocks noGrp="1"/>
          </p:cNvSpPr>
          <p:nvPr>
            <p:ph type="body"/>
          </p:nvPr>
        </p:nvSpPr>
        <p:spPr>
          <a:xfrm>
            <a:off x="935640" y="3906000"/>
            <a:ext cx="3864600" cy="2111760"/>
          </a:xfrm>
          <a:prstGeom prst="rect">
            <a:avLst/>
          </a:prstGeom>
        </p:spPr>
        <p:txBody>
          <a:bodyPr lIns="0" tIns="0" rIns="0" bIns="0"/>
          <a:lstStyle/>
          <a:p>
            <a:endParaRPr lang="ru-RU" sz="3200" b="0" strike="noStrike" spc="-1">
              <a:solidFill>
                <a:srgbClr val="4A452A"/>
              </a:solidFill>
              <a:uFill>
                <a:solidFill>
                  <a:srgbClr val="FFFFFF"/>
                </a:solidFill>
              </a:uFill>
              <a:latin typeface="Calibri"/>
            </a:endParaRPr>
          </a:p>
        </p:txBody>
      </p:sp>
    </p:spTree>
    <p:extLst>
      <p:ext uri="{BB962C8B-B14F-4D97-AF65-F5344CB8AC3E}">
        <p14:creationId xmlns:p14="http://schemas.microsoft.com/office/powerpoint/2010/main" val="723033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50A97D3-56BE-4213-9E48-26E402900568}" type="datetimeFigureOut">
              <a:rPr lang="ru-RU" smtClean="0"/>
              <a:t>20.06.2017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A161146-C034-407B-B87E-4EE5658E4533}" type="slidenum">
              <a:rPr lang="ru-RU" smtClean="0"/>
              <a:t>‹#›</a:t>
            </a:fld>
            <a:endParaRPr lang="ru-RU"/>
          </a:p>
        </p:txBody>
      </p:sp>
    </p:spTree>
    <p:extLst>
      <p:ext uri="{BB962C8B-B14F-4D97-AF65-F5344CB8AC3E}">
        <p14:creationId xmlns:p14="http://schemas.microsoft.com/office/powerpoint/2010/main" val="6581978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936360" y="296640"/>
            <a:ext cx="7919640" cy="899640"/>
          </a:xfrm>
          <a:prstGeom prst="rect">
            <a:avLst/>
          </a:prstGeom>
        </p:spPr>
        <p:txBody>
          <a:bodyPr lIns="0" tIns="0" rIns="0" bIns="0" anchor="ctr"/>
          <a:lstStyle/>
          <a:p>
            <a:endParaRPr lang="ru-RU" sz="1800" b="0" strike="noStrike" spc="-1">
              <a:solidFill>
                <a:srgbClr val="000000"/>
              </a:solidFill>
              <a:uFill>
                <a:solidFill>
                  <a:srgbClr val="FFFFFF"/>
                </a:solidFill>
              </a:uFill>
              <a:latin typeface="Calibri"/>
            </a:endParaRPr>
          </a:p>
        </p:txBody>
      </p:sp>
      <p:sp>
        <p:nvSpPr>
          <p:cNvPr id="221" name="PlaceHolder 2"/>
          <p:cNvSpPr>
            <a:spLocks noGrp="1"/>
          </p:cNvSpPr>
          <p:nvPr>
            <p:ph type="body"/>
          </p:nvPr>
        </p:nvSpPr>
        <p:spPr>
          <a:xfrm>
            <a:off x="935640" y="1593360"/>
            <a:ext cx="7919640" cy="4427640"/>
          </a:xfrm>
          <a:prstGeom prst="rect">
            <a:avLst/>
          </a:prstGeom>
        </p:spPr>
        <p:txBody>
          <a:bodyPr lIns="0" tIns="0" rIns="0" bIns="0"/>
          <a:lstStyle/>
          <a:p>
            <a:endParaRPr lang="ru-RU" sz="3200" b="0" strike="noStrike" spc="-1">
              <a:solidFill>
                <a:srgbClr val="4A452A"/>
              </a:solidFill>
              <a:uFill>
                <a:solidFill>
                  <a:srgbClr val="FFFFFF"/>
                </a:solidFill>
              </a:uFill>
              <a:latin typeface="Calibri"/>
            </a:endParaRPr>
          </a:p>
        </p:txBody>
      </p:sp>
      <p:sp>
        <p:nvSpPr>
          <p:cNvPr id="222" name="PlaceHolder 3"/>
          <p:cNvSpPr>
            <a:spLocks noGrp="1"/>
          </p:cNvSpPr>
          <p:nvPr>
            <p:ph type="body"/>
          </p:nvPr>
        </p:nvSpPr>
        <p:spPr>
          <a:xfrm>
            <a:off x="935640" y="1593360"/>
            <a:ext cx="7919640" cy="4427640"/>
          </a:xfrm>
          <a:prstGeom prst="rect">
            <a:avLst/>
          </a:prstGeom>
        </p:spPr>
        <p:txBody>
          <a:bodyPr lIns="0" tIns="0" rIns="0" bIns="0"/>
          <a:lstStyle/>
          <a:p>
            <a:endParaRPr lang="ru-RU" sz="3200" b="0" strike="noStrike" spc="-1">
              <a:solidFill>
                <a:srgbClr val="4A452A"/>
              </a:solidFill>
              <a:uFill>
                <a:solidFill>
                  <a:srgbClr val="FFFFFF"/>
                </a:solidFill>
              </a:uFill>
              <a:latin typeface="Calibri"/>
            </a:endParaRPr>
          </a:p>
        </p:txBody>
      </p:sp>
      <p:pic>
        <p:nvPicPr>
          <p:cNvPr id="223" name="Рисунок 222"/>
          <p:cNvPicPr/>
          <p:nvPr/>
        </p:nvPicPr>
        <p:blipFill>
          <a:blip r:embed="rId2"/>
          <a:stretch/>
        </p:blipFill>
        <p:spPr>
          <a:xfrm>
            <a:off x="2120760" y="1593000"/>
            <a:ext cx="5549040" cy="4427640"/>
          </a:xfrm>
          <a:prstGeom prst="rect">
            <a:avLst/>
          </a:prstGeom>
          <a:ln>
            <a:noFill/>
          </a:ln>
        </p:spPr>
      </p:pic>
      <p:pic>
        <p:nvPicPr>
          <p:cNvPr id="224" name="Рисунок 223"/>
          <p:cNvPicPr/>
          <p:nvPr/>
        </p:nvPicPr>
        <p:blipFill>
          <a:blip r:embed="rId2"/>
          <a:stretch/>
        </p:blipFill>
        <p:spPr>
          <a:xfrm>
            <a:off x="2120760" y="1593000"/>
            <a:ext cx="5549040" cy="4427640"/>
          </a:xfrm>
          <a:prstGeom prst="rect">
            <a:avLst/>
          </a:prstGeom>
          <a:ln>
            <a:noFill/>
          </a:ln>
        </p:spPr>
      </p:pic>
    </p:spTree>
    <p:extLst>
      <p:ext uri="{BB962C8B-B14F-4D97-AF65-F5344CB8AC3E}">
        <p14:creationId xmlns:p14="http://schemas.microsoft.com/office/powerpoint/2010/main" val="1482725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50A97D3-56BE-4213-9E48-26E402900568}" type="datetimeFigureOut">
              <a:rPr lang="ru-RU" smtClean="0"/>
              <a:t>20.06.2017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161146-C034-407B-B87E-4EE5658E4533}" type="slidenum">
              <a:rPr lang="ru-RU" smtClean="0"/>
              <a:t>‹#›</a:t>
            </a:fld>
            <a:endParaRPr lang="ru-RU"/>
          </a:p>
        </p:txBody>
      </p:sp>
    </p:spTree>
    <p:extLst>
      <p:ext uri="{BB962C8B-B14F-4D97-AF65-F5344CB8AC3E}">
        <p14:creationId xmlns:p14="http://schemas.microsoft.com/office/powerpoint/2010/main" val="477698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50A97D3-56BE-4213-9E48-26E402900568}" type="datetimeFigureOut">
              <a:rPr lang="ru-RU" smtClean="0"/>
              <a:t>20.06.2017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161146-C034-407B-B87E-4EE5658E4533}" type="slidenum">
              <a:rPr lang="ru-RU" smtClean="0"/>
              <a:t>‹#›</a:t>
            </a:fld>
            <a:endParaRPr lang="ru-RU"/>
          </a:p>
        </p:txBody>
      </p:sp>
    </p:spTree>
    <p:extLst>
      <p:ext uri="{BB962C8B-B14F-4D97-AF65-F5344CB8AC3E}">
        <p14:creationId xmlns:p14="http://schemas.microsoft.com/office/powerpoint/2010/main" val="781772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1.jpe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0A97D3-56BE-4213-9E48-26E402900568}" type="datetimeFigureOut">
              <a:rPr lang="ru-RU" smtClean="0"/>
              <a:t>20.06.2017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161146-C034-407B-B87E-4EE5658E4533}" type="slidenum">
              <a:rPr lang="ru-RU" smtClean="0"/>
              <a:t>‹#›</a:t>
            </a:fld>
            <a:endParaRPr lang="ru-RU"/>
          </a:p>
        </p:txBody>
      </p:sp>
    </p:spTree>
    <p:extLst>
      <p:ext uri="{BB962C8B-B14F-4D97-AF65-F5344CB8AC3E}">
        <p14:creationId xmlns:p14="http://schemas.microsoft.com/office/powerpoint/2010/main" val="1175536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6466F-96D0-453B-B8EB-772DD4B97F5A}" type="datetimeFigureOut">
              <a:rPr lang="ru-RU" smtClean="0">
                <a:solidFill>
                  <a:prstClr val="black">
                    <a:tint val="75000"/>
                  </a:prstClr>
                </a:solidFill>
              </a:rPr>
              <a:pPr/>
              <a:t>20.06.2017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AD2664-1115-423E-9403-21422CC1994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87456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email">
            <a:lum/>
          </a:blip>
          <a:srcRect/>
          <a:stretch>
            <a:fillRect t="-5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971550" y="296863"/>
            <a:ext cx="7920038"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971550" y="1631950"/>
            <a:ext cx="7920038"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p:txBody>
      </p:sp>
    </p:spTree>
    <p:extLst>
      <p:ext uri="{BB962C8B-B14F-4D97-AF65-F5344CB8AC3E}">
        <p14:creationId xmlns:p14="http://schemas.microsoft.com/office/powerpoint/2010/main" val="159270959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transition spd="med"/>
  <p:txStyles>
    <p:titleStyle>
      <a:lvl1pPr algn="ctr" rtl="0" eaLnBrk="0" fontAlgn="base" hangingPunct="0">
        <a:spcBef>
          <a:spcPct val="0"/>
        </a:spcBef>
        <a:spcAft>
          <a:spcPct val="0"/>
        </a:spcAft>
        <a:defRPr sz="6000" kern="1200">
          <a:solidFill>
            <a:srgbClr val="4A452A"/>
          </a:solidFill>
          <a:latin typeface="Cassandra" pitchFamily="66" charset="0"/>
          <a:ea typeface="+mj-ea"/>
          <a:cs typeface="Arial" pitchFamily="34" charset="0"/>
        </a:defRPr>
      </a:lvl1pPr>
      <a:lvl2pPr algn="ctr" rtl="0" eaLnBrk="0" fontAlgn="base" hangingPunct="0">
        <a:spcBef>
          <a:spcPct val="0"/>
        </a:spcBef>
        <a:spcAft>
          <a:spcPct val="0"/>
        </a:spcAft>
        <a:defRPr sz="6000">
          <a:solidFill>
            <a:srgbClr val="4A452A"/>
          </a:solidFill>
          <a:latin typeface="Cassandra" pitchFamily="66" charset="0"/>
          <a:cs typeface="Arial" charset="0"/>
        </a:defRPr>
      </a:lvl2pPr>
      <a:lvl3pPr algn="ctr" rtl="0" eaLnBrk="0" fontAlgn="base" hangingPunct="0">
        <a:spcBef>
          <a:spcPct val="0"/>
        </a:spcBef>
        <a:spcAft>
          <a:spcPct val="0"/>
        </a:spcAft>
        <a:defRPr sz="6000">
          <a:solidFill>
            <a:srgbClr val="4A452A"/>
          </a:solidFill>
          <a:latin typeface="Cassandra" pitchFamily="66" charset="0"/>
          <a:cs typeface="Arial" charset="0"/>
        </a:defRPr>
      </a:lvl3pPr>
      <a:lvl4pPr algn="ctr" rtl="0" eaLnBrk="0" fontAlgn="base" hangingPunct="0">
        <a:spcBef>
          <a:spcPct val="0"/>
        </a:spcBef>
        <a:spcAft>
          <a:spcPct val="0"/>
        </a:spcAft>
        <a:defRPr sz="6000">
          <a:solidFill>
            <a:srgbClr val="4A452A"/>
          </a:solidFill>
          <a:latin typeface="Cassandra" pitchFamily="66" charset="0"/>
          <a:cs typeface="Arial" charset="0"/>
        </a:defRPr>
      </a:lvl4pPr>
      <a:lvl5pPr algn="ctr" rtl="0" eaLnBrk="0" fontAlgn="base" hangingPunct="0">
        <a:spcBef>
          <a:spcPct val="0"/>
        </a:spcBef>
        <a:spcAft>
          <a:spcPct val="0"/>
        </a:spcAft>
        <a:defRPr sz="6000">
          <a:solidFill>
            <a:srgbClr val="4A452A"/>
          </a:solidFill>
          <a:latin typeface="Cassandra" pitchFamily="66" charset="0"/>
          <a:cs typeface="Arial" charset="0"/>
        </a:defRPr>
      </a:lvl5pPr>
      <a:lvl6pPr marL="457200" algn="ctr" rtl="0" fontAlgn="base">
        <a:spcBef>
          <a:spcPct val="0"/>
        </a:spcBef>
        <a:spcAft>
          <a:spcPct val="0"/>
        </a:spcAft>
        <a:defRPr sz="4000">
          <a:solidFill>
            <a:srgbClr val="17375E"/>
          </a:solidFill>
          <a:latin typeface="Arial" charset="0"/>
          <a:cs typeface="Arial" charset="0"/>
        </a:defRPr>
      </a:lvl6pPr>
      <a:lvl7pPr marL="914400" algn="ctr" rtl="0" fontAlgn="base">
        <a:spcBef>
          <a:spcPct val="0"/>
        </a:spcBef>
        <a:spcAft>
          <a:spcPct val="0"/>
        </a:spcAft>
        <a:defRPr sz="4000">
          <a:solidFill>
            <a:srgbClr val="17375E"/>
          </a:solidFill>
          <a:latin typeface="Arial" charset="0"/>
          <a:cs typeface="Arial" charset="0"/>
        </a:defRPr>
      </a:lvl7pPr>
      <a:lvl8pPr marL="1371600" algn="ctr" rtl="0" fontAlgn="base">
        <a:spcBef>
          <a:spcPct val="0"/>
        </a:spcBef>
        <a:spcAft>
          <a:spcPct val="0"/>
        </a:spcAft>
        <a:defRPr sz="4000">
          <a:solidFill>
            <a:srgbClr val="17375E"/>
          </a:solidFill>
          <a:latin typeface="Arial" charset="0"/>
          <a:cs typeface="Arial" charset="0"/>
        </a:defRPr>
      </a:lvl8pPr>
      <a:lvl9pPr marL="1828800" algn="ctr" rtl="0" fontAlgn="base">
        <a:spcBef>
          <a:spcPct val="0"/>
        </a:spcBef>
        <a:spcAft>
          <a:spcPct val="0"/>
        </a:spcAft>
        <a:defRPr sz="4000">
          <a:solidFill>
            <a:srgbClr val="17375E"/>
          </a:solidFill>
          <a:latin typeface="Arial" charset="0"/>
          <a:cs typeface="Arial" charset="0"/>
        </a:defRPr>
      </a:lvl9pPr>
    </p:titleStyle>
    <p:bodyStyle>
      <a:lvl1pPr marL="342900" indent="-342900" algn="l" rtl="0" eaLnBrk="0" fontAlgn="base" hangingPunct="0">
        <a:spcBef>
          <a:spcPct val="20000"/>
        </a:spcBef>
        <a:spcAft>
          <a:spcPct val="0"/>
        </a:spcAft>
        <a:buFont typeface="Wingdings 2" pitchFamily="18" charset="2"/>
        <a:buChar char="·"/>
        <a:defRPr sz="3200" kern="1200">
          <a:solidFill>
            <a:srgbClr val="4A452A"/>
          </a:solidFill>
          <a:latin typeface="+mj-lt"/>
          <a:ea typeface="+mn-ea"/>
          <a:cs typeface="Arial" pitchFamily="34" charset="0"/>
        </a:defRPr>
      </a:lvl1pPr>
      <a:lvl2pPr marL="742950" indent="-285750" algn="l" rtl="0" eaLnBrk="0" fontAlgn="base" hangingPunct="0">
        <a:spcBef>
          <a:spcPct val="20000"/>
        </a:spcBef>
        <a:spcAft>
          <a:spcPct val="0"/>
        </a:spcAft>
        <a:buFont typeface="Wingdings" pitchFamily="2" charset="2"/>
        <a:buChar char="§"/>
        <a:defRPr sz="2800" kern="1200">
          <a:solidFill>
            <a:srgbClr val="4A452A"/>
          </a:solidFill>
          <a:latin typeface="+mj-lt"/>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rgbClr val="4A452A"/>
          </a:solidFill>
          <a:latin typeface="+mj-lt"/>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rgbClr val="17375E"/>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rgbClr val="17375E"/>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r>
              <a:rPr lang="ru-RU" smtClean="0">
                <a:solidFill>
                  <a:srgbClr val="000000"/>
                </a:solidFill>
              </a:rPr>
              <a:t>29.1.14</a:t>
            </a:r>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AB86DE36-0A9B-4B35-9C0D-447A0B90EDAC}" type="slidenum">
              <a:rPr lang="ru-RU" smtClean="0">
                <a:solidFill>
                  <a:srgbClr val="000000"/>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62913424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308" name="PlaceHolder 1"/>
          <p:cNvSpPr>
            <a:spLocks noGrp="1"/>
          </p:cNvSpPr>
          <p:nvPr>
            <p:ph type="title"/>
          </p:nvPr>
        </p:nvSpPr>
        <p:spPr>
          <a:xfrm>
            <a:off x="457200" y="273600"/>
            <a:ext cx="8229240" cy="1144800"/>
          </a:xfrm>
          <a:prstGeom prst="rect">
            <a:avLst/>
          </a:prstGeom>
        </p:spPr>
        <p:txBody>
          <a:bodyPr lIns="0" tIns="0" rIns="0" bIns="0" anchor="ctr"/>
          <a:lstStyle/>
          <a:p>
            <a:r>
              <a:rPr lang="ru-RU" sz="1800" b="0" strike="noStrike" spc="-1">
                <a:solidFill>
                  <a:srgbClr val="000000"/>
                </a:solidFill>
                <a:uFill>
                  <a:solidFill>
                    <a:srgbClr val="FFFFFF"/>
                  </a:solidFill>
                </a:uFill>
                <a:latin typeface="Calibri"/>
              </a:rPr>
              <a:t>Для правки текста заголовка щёлкните мышью</a:t>
            </a:r>
          </a:p>
        </p:txBody>
      </p:sp>
      <p:sp>
        <p:nvSpPr>
          <p:cNvPr id="309"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ru-RU" sz="3200" b="0" strike="noStrike" spc="-1">
                <a:solidFill>
                  <a:srgbClr val="4A452A"/>
                </a:solidFill>
                <a:uFill>
                  <a:solidFill>
                    <a:srgbClr val="FFFFFF"/>
                  </a:solidFill>
                </a:uFill>
                <a:latin typeface="Calibri"/>
              </a:rPr>
              <a:t>Для правки структуры щёлкните мышью</a:t>
            </a:r>
          </a:p>
          <a:p>
            <a:pPr marL="864000" lvl="1" indent="-324000">
              <a:buClr>
                <a:srgbClr val="000000"/>
              </a:buClr>
              <a:buSzPct val="75000"/>
              <a:buFont typeface="Symbol" charset="2"/>
              <a:buChar char=""/>
            </a:pPr>
            <a:r>
              <a:rPr lang="ru-RU" sz="2400" b="0" strike="noStrike" spc="-1">
                <a:solidFill>
                  <a:srgbClr val="4A452A"/>
                </a:solidFill>
                <a:uFill>
                  <a:solidFill>
                    <a:srgbClr val="FFFFFF"/>
                  </a:solidFill>
                </a:uFill>
                <a:latin typeface="Calibri"/>
              </a:rPr>
              <a:t>Второй уровень структуры</a:t>
            </a:r>
          </a:p>
          <a:p>
            <a:pPr marL="1296000" lvl="2" indent="-288000">
              <a:buClr>
                <a:srgbClr val="000000"/>
              </a:buClr>
              <a:buSzPct val="45000"/>
              <a:buFont typeface="Wingdings" charset="2"/>
              <a:buChar char=""/>
            </a:pPr>
            <a:r>
              <a:rPr lang="ru-RU" sz="2000" b="0" strike="noStrike" spc="-1">
                <a:solidFill>
                  <a:srgbClr val="17375E"/>
                </a:solidFill>
                <a:uFill>
                  <a:solidFill>
                    <a:srgbClr val="FFFFFF"/>
                  </a:solidFill>
                </a:uFill>
                <a:latin typeface="Arial"/>
              </a:rPr>
              <a:t>Третий уровень структуры</a:t>
            </a:r>
          </a:p>
          <a:p>
            <a:pPr marL="1728000" lvl="3" indent="-216000">
              <a:buClr>
                <a:srgbClr val="000000"/>
              </a:buClr>
              <a:buSzPct val="75000"/>
              <a:buFont typeface="Symbol" charset="2"/>
              <a:buChar char=""/>
            </a:pPr>
            <a:r>
              <a:rPr lang="ru-RU" sz="2000" b="0" strike="noStrike" spc="-1">
                <a:solidFill>
                  <a:srgbClr val="17375E"/>
                </a:solidFill>
                <a:uFill>
                  <a:solidFill>
                    <a:srgbClr val="FFFFFF"/>
                  </a:solidFill>
                </a:uFill>
                <a:latin typeface="Arial"/>
              </a:rPr>
              <a:t>Четвёртый уровень структуры</a:t>
            </a:r>
          </a:p>
          <a:p>
            <a:pPr marL="2160000" lvl="4" indent="-216000">
              <a:buClr>
                <a:srgbClr val="000000"/>
              </a:buClr>
              <a:buSzPct val="45000"/>
              <a:buFont typeface="Wingdings" charset="2"/>
              <a:buChar char=""/>
            </a:pPr>
            <a:r>
              <a:rPr lang="ru-RU" sz="2000" b="0" strike="noStrike" spc="-1">
                <a:solidFill>
                  <a:srgbClr val="17375E"/>
                </a:solidFill>
                <a:uFill>
                  <a:solidFill>
                    <a:srgbClr val="FFFFFF"/>
                  </a:solidFill>
                </a:uFill>
                <a:latin typeface="Arial"/>
              </a:rPr>
              <a:t>Пятый уровень структуры</a:t>
            </a:r>
          </a:p>
          <a:p>
            <a:pPr marL="2592000" lvl="5" indent="-216000">
              <a:buClr>
                <a:srgbClr val="000000"/>
              </a:buClr>
              <a:buSzPct val="45000"/>
              <a:buFont typeface="Wingdings" charset="2"/>
              <a:buChar char=""/>
            </a:pPr>
            <a:r>
              <a:rPr lang="ru-RU" sz="2000" b="0" strike="noStrike" spc="-1">
                <a:solidFill>
                  <a:srgbClr val="17375E"/>
                </a:solidFill>
                <a:uFill>
                  <a:solidFill>
                    <a:srgbClr val="FFFFFF"/>
                  </a:solidFill>
                </a:uFill>
                <a:latin typeface="Arial"/>
              </a:rPr>
              <a:t>Шестой уровень структуры</a:t>
            </a:r>
          </a:p>
          <a:p>
            <a:pPr marL="3024000" lvl="6" indent="-216000">
              <a:buClr>
                <a:srgbClr val="000000"/>
              </a:buClr>
              <a:buSzPct val="45000"/>
              <a:buFont typeface="Wingdings" charset="2"/>
              <a:buChar char=""/>
            </a:pPr>
            <a:r>
              <a:rPr lang="ru-RU" sz="2000" b="0" strike="noStrike" spc="-1">
                <a:solidFill>
                  <a:srgbClr val="17375E"/>
                </a:solidFill>
                <a:uFill>
                  <a:solidFill>
                    <a:srgbClr val="FFFFFF"/>
                  </a:solidFill>
                </a:uFill>
                <a:latin typeface="Arial"/>
              </a:rPr>
              <a:t>Седьмой уровень структуры</a:t>
            </a:r>
          </a:p>
        </p:txBody>
      </p:sp>
    </p:spTree>
    <p:extLst>
      <p:ext uri="{BB962C8B-B14F-4D97-AF65-F5344CB8AC3E}">
        <p14:creationId xmlns:p14="http://schemas.microsoft.com/office/powerpoint/2010/main" val="281517042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189" name="PlaceHolder 1"/>
          <p:cNvSpPr>
            <a:spLocks noGrp="1"/>
          </p:cNvSpPr>
          <p:nvPr>
            <p:ph type="title"/>
          </p:nvPr>
        </p:nvSpPr>
        <p:spPr>
          <a:xfrm>
            <a:off x="935640" y="296640"/>
            <a:ext cx="7919640" cy="899640"/>
          </a:xfrm>
          <a:prstGeom prst="rect">
            <a:avLst/>
          </a:prstGeom>
        </p:spPr>
        <p:txBody>
          <a:bodyPr anchor="ctr"/>
          <a:lstStyle/>
          <a:p>
            <a:pPr algn="ctr">
              <a:lnSpc>
                <a:spcPct val="100000"/>
              </a:lnSpc>
            </a:pPr>
            <a:r>
              <a:rPr lang="ru-RU" sz="6000" b="0" strike="noStrike" spc="-1">
                <a:solidFill>
                  <a:srgbClr val="343434"/>
                </a:solidFill>
                <a:uFill>
                  <a:solidFill>
                    <a:srgbClr val="FFFFFF"/>
                  </a:solidFill>
                </a:uFill>
                <a:latin typeface="Cassandra"/>
              </a:rPr>
              <a:t>Образец заголовка</a:t>
            </a:r>
            <a:endParaRPr lang="ru-RU" sz="1800" b="0" strike="noStrike" spc="-1">
              <a:solidFill>
                <a:srgbClr val="000000"/>
              </a:solidFill>
              <a:uFill>
                <a:solidFill>
                  <a:srgbClr val="FFFFFF"/>
                </a:solidFill>
              </a:uFill>
              <a:latin typeface="Calibri"/>
            </a:endParaRPr>
          </a:p>
        </p:txBody>
      </p:sp>
      <p:sp>
        <p:nvSpPr>
          <p:cNvPr id="190" name="PlaceHolder 2"/>
          <p:cNvSpPr>
            <a:spLocks noGrp="1"/>
          </p:cNvSpPr>
          <p:nvPr>
            <p:ph type="body"/>
          </p:nvPr>
        </p:nvSpPr>
        <p:spPr>
          <a:xfrm>
            <a:off x="935640" y="1593360"/>
            <a:ext cx="7919640" cy="4247640"/>
          </a:xfrm>
          <a:prstGeom prst="rect">
            <a:avLst/>
          </a:prstGeom>
        </p:spPr>
        <p:txBody>
          <a:bodyPr/>
          <a:lstStyle/>
          <a:p>
            <a:pPr marL="432000" indent="-324000">
              <a:buClr>
                <a:srgbClr val="000000"/>
              </a:buClr>
              <a:buSzPct val="45000"/>
              <a:buFont typeface="Wingdings" charset="2"/>
              <a:buChar char=""/>
            </a:pPr>
            <a:r>
              <a:rPr lang="ru-RU" sz="3200" b="0" strike="noStrike" spc="-1">
                <a:solidFill>
                  <a:srgbClr val="343434"/>
                </a:solidFill>
                <a:uFill>
                  <a:solidFill>
                    <a:srgbClr val="FFFFFF"/>
                  </a:solidFill>
                </a:uFill>
                <a:latin typeface="Calibri"/>
              </a:rPr>
              <a:t>Для правки структуры щёлкните мышью</a:t>
            </a:r>
            <a:endParaRPr lang="ru-RU" sz="3200" b="0" strike="noStrike" spc="-1">
              <a:solidFill>
                <a:srgbClr val="4A452A"/>
              </a:solidFill>
              <a:uFill>
                <a:solidFill>
                  <a:srgbClr val="FFFFFF"/>
                </a:solidFill>
              </a:uFill>
              <a:latin typeface="Calibri"/>
            </a:endParaRPr>
          </a:p>
          <a:p>
            <a:pPr marL="864000" lvl="1" indent="-324000">
              <a:buClr>
                <a:srgbClr val="000000"/>
              </a:buClr>
              <a:buSzPct val="75000"/>
              <a:buFont typeface="Symbol" charset="2"/>
              <a:buChar char=""/>
            </a:pPr>
            <a:r>
              <a:rPr lang="ru-RU" sz="3200" b="0" strike="noStrike" spc="-1">
                <a:solidFill>
                  <a:srgbClr val="343434"/>
                </a:solidFill>
                <a:uFill>
                  <a:solidFill>
                    <a:srgbClr val="FFFFFF"/>
                  </a:solidFill>
                </a:uFill>
                <a:latin typeface="Calibri"/>
              </a:rPr>
              <a:t>Второй уровень структуры</a:t>
            </a:r>
            <a:endParaRPr lang="ru-RU" sz="3200" b="0" strike="noStrike" spc="-1">
              <a:solidFill>
                <a:srgbClr val="4A452A"/>
              </a:solidFill>
              <a:uFill>
                <a:solidFill>
                  <a:srgbClr val="FFFFFF"/>
                </a:solidFill>
              </a:uFill>
              <a:latin typeface="Calibri"/>
            </a:endParaRPr>
          </a:p>
          <a:p>
            <a:pPr marL="1296000" lvl="2" indent="-288000">
              <a:buClr>
                <a:srgbClr val="000000"/>
              </a:buClr>
              <a:buSzPct val="45000"/>
              <a:buFont typeface="Wingdings" charset="2"/>
              <a:buChar char=""/>
            </a:pPr>
            <a:r>
              <a:rPr lang="ru-RU" sz="3200" b="0" strike="noStrike" spc="-1">
                <a:solidFill>
                  <a:srgbClr val="343434"/>
                </a:solidFill>
                <a:uFill>
                  <a:solidFill>
                    <a:srgbClr val="FFFFFF"/>
                  </a:solidFill>
                </a:uFill>
                <a:latin typeface="Calibri"/>
              </a:rPr>
              <a:t>Третий уровень структуры</a:t>
            </a:r>
            <a:endParaRPr lang="ru-RU" sz="3200" b="0" strike="noStrike" spc="-1">
              <a:solidFill>
                <a:srgbClr val="17375E"/>
              </a:solidFill>
              <a:uFill>
                <a:solidFill>
                  <a:srgbClr val="FFFFFF"/>
                </a:solidFill>
              </a:uFill>
              <a:latin typeface="Arial"/>
            </a:endParaRPr>
          </a:p>
          <a:p>
            <a:pPr marL="1728000" lvl="3" indent="-216000">
              <a:buClr>
                <a:srgbClr val="000000"/>
              </a:buClr>
              <a:buSzPct val="75000"/>
              <a:buFont typeface="Symbol" charset="2"/>
              <a:buChar char=""/>
            </a:pPr>
            <a:r>
              <a:rPr lang="ru-RU" sz="3200" b="0" strike="noStrike" spc="-1">
                <a:solidFill>
                  <a:srgbClr val="343434"/>
                </a:solidFill>
                <a:uFill>
                  <a:solidFill>
                    <a:srgbClr val="FFFFFF"/>
                  </a:solidFill>
                </a:uFill>
                <a:latin typeface="Calibri"/>
              </a:rPr>
              <a:t>Четвёртый уровень структуры</a:t>
            </a:r>
            <a:endParaRPr lang="ru-RU" sz="3200" b="0" strike="noStrike" spc="-1">
              <a:solidFill>
                <a:srgbClr val="17375E"/>
              </a:solidFill>
              <a:uFill>
                <a:solidFill>
                  <a:srgbClr val="FFFFFF"/>
                </a:solidFill>
              </a:uFill>
              <a:latin typeface="Arial"/>
            </a:endParaRPr>
          </a:p>
          <a:p>
            <a:pPr marL="2160000" lvl="4" indent="-216000">
              <a:buClr>
                <a:srgbClr val="000000"/>
              </a:buClr>
              <a:buSzPct val="45000"/>
              <a:buFont typeface="Wingdings" charset="2"/>
              <a:buChar char=""/>
            </a:pPr>
            <a:r>
              <a:rPr lang="ru-RU" sz="3200" b="0" strike="noStrike" spc="-1">
                <a:solidFill>
                  <a:srgbClr val="343434"/>
                </a:solidFill>
                <a:uFill>
                  <a:solidFill>
                    <a:srgbClr val="FFFFFF"/>
                  </a:solidFill>
                </a:uFill>
                <a:latin typeface="Calibri"/>
              </a:rPr>
              <a:t>Пятый уровень структуры</a:t>
            </a:r>
            <a:endParaRPr lang="ru-RU" sz="3200" b="0" strike="noStrike" spc="-1">
              <a:solidFill>
                <a:srgbClr val="17375E"/>
              </a:solidFill>
              <a:uFill>
                <a:solidFill>
                  <a:srgbClr val="FFFFFF"/>
                </a:solidFill>
              </a:uFill>
              <a:latin typeface="Arial"/>
            </a:endParaRPr>
          </a:p>
          <a:p>
            <a:pPr marL="2592000" lvl="5" indent="-216000">
              <a:buClr>
                <a:srgbClr val="000000"/>
              </a:buClr>
              <a:buSzPct val="45000"/>
              <a:buFont typeface="Wingdings" charset="2"/>
              <a:buChar char=""/>
            </a:pPr>
            <a:r>
              <a:rPr lang="ru-RU" sz="3200" b="0" strike="noStrike" spc="-1">
                <a:solidFill>
                  <a:srgbClr val="343434"/>
                </a:solidFill>
                <a:uFill>
                  <a:solidFill>
                    <a:srgbClr val="FFFFFF"/>
                  </a:solidFill>
                </a:uFill>
                <a:latin typeface="Calibri"/>
              </a:rPr>
              <a:t>Шестой уровень структуры</a:t>
            </a:r>
            <a:endParaRPr lang="ru-RU" sz="3200" b="0" strike="noStrike" spc="-1">
              <a:solidFill>
                <a:srgbClr val="17375E"/>
              </a:solidFill>
              <a:uFill>
                <a:solidFill>
                  <a:srgbClr val="FFFFFF"/>
                </a:solidFill>
              </a:uFill>
              <a:latin typeface="Arial"/>
            </a:endParaRPr>
          </a:p>
          <a:p>
            <a:pPr>
              <a:lnSpc>
                <a:spcPct val="100000"/>
              </a:lnSpc>
            </a:pPr>
            <a:r>
              <a:rPr lang="ru-RU" sz="3200" b="0" strike="noStrike" spc="-1">
                <a:solidFill>
                  <a:srgbClr val="343434"/>
                </a:solidFill>
                <a:uFill>
                  <a:solidFill>
                    <a:srgbClr val="FFFFFF"/>
                  </a:solidFill>
                </a:uFill>
                <a:latin typeface="Calibri"/>
              </a:rPr>
              <a:t>Седьмой уровень структурыОбразец текста</a:t>
            </a:r>
            <a:endParaRPr lang="ru-RU" sz="3200" b="0" strike="noStrike" spc="-1">
              <a:solidFill>
                <a:srgbClr val="4A452A"/>
              </a:solidFill>
              <a:uFill>
                <a:solidFill>
                  <a:srgbClr val="FFFFFF"/>
                </a:solidFill>
              </a:uFill>
              <a:latin typeface="Calibri"/>
            </a:endParaRPr>
          </a:p>
        </p:txBody>
      </p:sp>
    </p:spTree>
    <p:extLst>
      <p:ext uri="{BB962C8B-B14F-4D97-AF65-F5344CB8AC3E}">
        <p14:creationId xmlns:p14="http://schemas.microsoft.com/office/powerpoint/2010/main" val="105505911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2.jpe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7.png"/><Relationship Id="rId1" Type="http://schemas.openxmlformats.org/officeDocument/2006/relationships/slideLayout" Target="../slideLayouts/slideLayout3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47.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jpeg"/><Relationship Id="rId4" Type="http://schemas.openxmlformats.org/officeDocument/2006/relationships/image" Target="../media/image43.png"/><Relationship Id="rId9" Type="http://schemas.openxmlformats.org/officeDocument/2006/relationships/image" Target="../media/image48.jpeg"/></Relationships>
</file>

<file path=ppt/slides/_rels/slide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9.png"/><Relationship Id="rId1" Type="http://schemas.openxmlformats.org/officeDocument/2006/relationships/slideLayout" Target="../slideLayouts/slideLayout59.xml"/><Relationship Id="rId5" Type="http://schemas.openxmlformats.org/officeDocument/2006/relationships/image" Target="../media/image53.jpeg"/><Relationship Id="rId4" Type="http://schemas.openxmlformats.org/officeDocument/2006/relationships/image" Target="../media/image52.jpeg"/></Relationships>
</file>

<file path=ppt/slides/_rels/slide1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9.png"/><Relationship Id="rId1" Type="http://schemas.openxmlformats.org/officeDocument/2006/relationships/slideLayout" Target="../slideLayouts/slideLayout27.xml"/><Relationship Id="rId5" Type="http://schemas.openxmlformats.org/officeDocument/2006/relationships/image" Target="../media/image58.pn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2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9.png"/><Relationship Id="rId1" Type="http://schemas.openxmlformats.org/officeDocument/2006/relationships/slideLayout" Target="../slideLayouts/slideLayout27.xml"/><Relationship Id="rId4" Type="http://schemas.openxmlformats.org/officeDocument/2006/relationships/image" Target="../media/image6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3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6.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I:\Шаблоны през\Шаблон кгиги 1.jpg"/>
          <p:cNvPicPr>
            <a:picLocks noChangeAspect="1" noChangeArrowheads="1"/>
          </p:cNvPicPr>
          <p:nvPr/>
        </p:nvPicPr>
        <p:blipFill>
          <a:blip r:embed="rId2" cstate="print"/>
          <a:srcRect/>
          <a:stretch>
            <a:fillRect/>
          </a:stretch>
        </p:blipFill>
        <p:spPr bwMode="auto">
          <a:xfrm>
            <a:off x="0" y="-25559"/>
            <a:ext cx="9144000" cy="6883559"/>
          </a:xfrm>
          <a:prstGeom prst="rect">
            <a:avLst/>
          </a:prstGeom>
          <a:noFill/>
        </p:spPr>
      </p:pic>
      <p:sp>
        <p:nvSpPr>
          <p:cNvPr id="4" name="Заголовок 3"/>
          <p:cNvSpPr>
            <a:spLocks noGrp="1"/>
          </p:cNvSpPr>
          <p:nvPr>
            <p:ph type="ctrTitle"/>
          </p:nvPr>
        </p:nvSpPr>
        <p:spPr>
          <a:xfrm>
            <a:off x="2555776" y="2130425"/>
            <a:ext cx="5902424" cy="1470025"/>
          </a:xfrm>
        </p:spPr>
        <p:txBody>
          <a:bodyPr/>
          <a:lstStyle/>
          <a:p>
            <a:r>
              <a:rPr lang="ru-RU"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Иллюстрированный календарь </a:t>
            </a:r>
            <a:endParaRPr lang="ru-RU" dirty="0"/>
          </a:p>
        </p:txBody>
      </p:sp>
      <p:sp>
        <p:nvSpPr>
          <p:cNvPr id="5" name="Подзаголовок 4"/>
          <p:cNvSpPr>
            <a:spLocks noGrp="1"/>
          </p:cNvSpPr>
          <p:nvPr>
            <p:ph type="subTitle" idx="1"/>
          </p:nvPr>
        </p:nvSpPr>
        <p:spPr>
          <a:xfrm>
            <a:off x="2483768" y="3717032"/>
            <a:ext cx="6120680" cy="1296144"/>
          </a:xfrm>
        </p:spPr>
        <p:txBody>
          <a:bodyPr>
            <a:noAutofit/>
          </a:bodyPr>
          <a:lstStyle/>
          <a:p>
            <a:pPr>
              <a:lnSpc>
                <a:spcPct val="120000"/>
              </a:lnSpc>
              <a:defRPr/>
            </a:pPr>
            <a:r>
              <a:rPr lang="ru-RU" sz="1600" dirty="0" smtClean="0">
                <a:solidFill>
                  <a:schemeClr val="accent2">
                    <a:lumMod val="50000"/>
                  </a:schemeClr>
                </a:solidFill>
                <a:effectLst>
                  <a:outerShdw blurRad="38100" dist="38100" dir="2700000" algn="tl">
                    <a:srgbClr val="000000">
                      <a:alpha val="43137"/>
                    </a:srgbClr>
                  </a:outerShdw>
                </a:effectLst>
                <a:latin typeface="Arial Black" pitchFamily="34" charset="0"/>
              </a:rPr>
              <a:t>Обзор знаменательных и памятных дат, юбилеи русских и зарубежных писателей к планированию</a:t>
            </a:r>
          </a:p>
          <a:p>
            <a:pPr>
              <a:lnSpc>
                <a:spcPct val="120000"/>
              </a:lnSpc>
              <a:defRPr/>
            </a:pPr>
            <a:r>
              <a:rPr lang="ru-RU" sz="1600" dirty="0" smtClean="0">
                <a:solidFill>
                  <a:schemeClr val="accent2">
                    <a:lumMod val="50000"/>
                  </a:schemeClr>
                </a:solidFill>
                <a:effectLst>
                  <a:outerShdw blurRad="38100" dist="38100" dir="2700000" algn="tl">
                    <a:srgbClr val="000000">
                      <a:alpha val="43137"/>
                    </a:srgbClr>
                  </a:outerShdw>
                </a:effectLst>
                <a:latin typeface="Arial Black" pitchFamily="34" charset="0"/>
              </a:rPr>
              <a:t>работы  школьной библиотеки </a:t>
            </a:r>
          </a:p>
          <a:p>
            <a:pPr>
              <a:lnSpc>
                <a:spcPct val="120000"/>
              </a:lnSpc>
              <a:defRPr/>
            </a:pPr>
            <a:r>
              <a:rPr lang="ru-RU" sz="1600" dirty="0" smtClean="0">
                <a:solidFill>
                  <a:schemeClr val="accent2">
                    <a:lumMod val="50000"/>
                  </a:schemeClr>
                </a:solidFill>
                <a:effectLst>
                  <a:outerShdw blurRad="38100" dist="38100" dir="2700000" algn="tl">
                    <a:srgbClr val="000000">
                      <a:alpha val="43137"/>
                    </a:srgbClr>
                  </a:outerShdw>
                </a:effectLst>
                <a:latin typeface="Arial Black" pitchFamily="34" charset="0"/>
              </a:rPr>
              <a:t>на 2017– 2018 учебный год </a:t>
            </a:r>
          </a:p>
        </p:txBody>
      </p:sp>
      <p:sp>
        <p:nvSpPr>
          <p:cNvPr id="7" name="Подзаголовок 4"/>
          <p:cNvSpPr txBox="1">
            <a:spLocks/>
          </p:cNvSpPr>
          <p:nvPr/>
        </p:nvSpPr>
        <p:spPr>
          <a:xfrm>
            <a:off x="4427984" y="5733256"/>
            <a:ext cx="4392488" cy="792088"/>
          </a:xfrm>
          <a:prstGeom prst="rect">
            <a:avLst/>
          </a:prstGeom>
        </p:spPr>
        <p:txBody>
          <a:bodyPr vert="horz" lIns="91440" tIns="45720" rIns="91440" bIns="45720" rtlCol="0">
            <a:noAutofit/>
          </a:bodyPr>
          <a:lstStyle/>
          <a:p>
            <a:pPr algn="ctr">
              <a:lnSpc>
                <a:spcPct val="120000"/>
              </a:lnSpc>
              <a:spcBef>
                <a:spcPct val="20000"/>
              </a:spcBef>
              <a:buFont typeface="Arial" panose="020B0604020202020204" pitchFamily="34" charset="0"/>
              <a:buNone/>
              <a:defRPr/>
            </a:pPr>
            <a:r>
              <a:rPr lang="ru-RU" sz="1600" dirty="0">
                <a:solidFill>
                  <a:srgbClr val="C0504D">
                    <a:lumMod val="50000"/>
                  </a:srgbClr>
                </a:solidFill>
                <a:effectLst>
                  <a:outerShdw blurRad="38100" dist="38100" dir="2700000" algn="tl">
                    <a:srgbClr val="000000">
                      <a:alpha val="43137"/>
                    </a:srgbClr>
                  </a:outerShdw>
                </a:effectLst>
                <a:latin typeface="Arial Black" pitchFamily="34" charset="0"/>
              </a:rPr>
              <a:t>Ростов-на-Дону</a:t>
            </a:r>
          </a:p>
          <a:p>
            <a:pPr algn="ctr">
              <a:lnSpc>
                <a:spcPct val="120000"/>
              </a:lnSpc>
              <a:spcBef>
                <a:spcPct val="20000"/>
              </a:spcBef>
              <a:buFont typeface="Arial" panose="020B0604020202020204" pitchFamily="34" charset="0"/>
              <a:buNone/>
              <a:defRPr/>
            </a:pPr>
            <a:r>
              <a:rPr lang="ru-RU" sz="1600" dirty="0">
                <a:solidFill>
                  <a:srgbClr val="C0504D">
                    <a:lumMod val="50000"/>
                  </a:srgbClr>
                </a:solidFill>
                <a:effectLst>
                  <a:outerShdw blurRad="38100" dist="38100" dir="2700000" algn="tl">
                    <a:srgbClr val="000000">
                      <a:alpha val="43137"/>
                    </a:srgbClr>
                  </a:outerShdw>
                </a:effectLst>
                <a:latin typeface="Arial Black" pitchFamily="34" charset="0"/>
              </a:rPr>
              <a:t>2017</a:t>
            </a:r>
          </a:p>
        </p:txBody>
      </p:sp>
      <p:sp>
        <p:nvSpPr>
          <p:cNvPr id="8" name="Подзаголовок 4"/>
          <p:cNvSpPr txBox="1">
            <a:spLocks/>
          </p:cNvSpPr>
          <p:nvPr/>
        </p:nvSpPr>
        <p:spPr>
          <a:xfrm>
            <a:off x="2627784" y="620688"/>
            <a:ext cx="6264696" cy="792088"/>
          </a:xfrm>
          <a:prstGeom prst="rect">
            <a:avLst/>
          </a:prstGeom>
        </p:spPr>
        <p:txBody>
          <a:bodyPr vert="horz" lIns="91440" tIns="45720" rIns="91440" bIns="45720" rtlCol="0">
            <a:noAutofit/>
          </a:bodyPr>
          <a:lstStyle/>
          <a:p>
            <a:pPr algn="ctr">
              <a:lnSpc>
                <a:spcPct val="120000"/>
              </a:lnSpc>
              <a:spcBef>
                <a:spcPct val="20000"/>
              </a:spcBef>
              <a:buFont typeface="Arial" panose="020B0604020202020204" pitchFamily="34" charset="0"/>
              <a:buNone/>
              <a:defRPr/>
            </a:pPr>
            <a:r>
              <a:rPr lang="ru-RU" sz="1600" dirty="0">
                <a:solidFill>
                  <a:srgbClr val="C0504D">
                    <a:lumMod val="50000"/>
                  </a:srgbClr>
                </a:solidFill>
                <a:effectLst>
                  <a:outerShdw blurRad="38100" dist="38100" dir="2700000" algn="tl">
                    <a:srgbClr val="000000">
                      <a:alpha val="43137"/>
                    </a:srgbClr>
                  </a:outerShdw>
                </a:effectLst>
                <a:latin typeface="Arial Black" pitchFamily="34" charset="0"/>
              </a:rPr>
              <a:t>ГБУК РО «Ростовская областная детская библиотека имени В.М. </a:t>
            </a:r>
            <a:r>
              <a:rPr lang="ru-RU" sz="1600" dirty="0" err="1">
                <a:solidFill>
                  <a:srgbClr val="C0504D">
                    <a:lumMod val="50000"/>
                  </a:srgbClr>
                </a:solidFill>
                <a:effectLst>
                  <a:outerShdw blurRad="38100" dist="38100" dir="2700000" algn="tl">
                    <a:srgbClr val="000000">
                      <a:alpha val="43137"/>
                    </a:srgbClr>
                  </a:outerShdw>
                </a:effectLst>
                <a:latin typeface="Arial Black" pitchFamily="34" charset="0"/>
              </a:rPr>
              <a:t>Величкиной</a:t>
            </a:r>
            <a:r>
              <a:rPr lang="ru-RU" sz="1600" dirty="0">
                <a:solidFill>
                  <a:srgbClr val="C0504D">
                    <a:lumMod val="50000"/>
                  </a:srgbClr>
                </a:solidFill>
                <a:effectLst>
                  <a:outerShdw blurRad="38100" dist="38100" dir="2700000" algn="tl">
                    <a:srgbClr val="000000">
                      <a:alpha val="43137"/>
                    </a:srgbClr>
                  </a:outerShdw>
                </a:effectLst>
                <a:latin typeface="Arial Black" pitchFamily="34" charset="0"/>
              </a:rPr>
              <a:t>» </a:t>
            </a:r>
          </a:p>
        </p:txBody>
      </p:sp>
      <p:sp>
        <p:nvSpPr>
          <p:cNvPr id="2" name="Прямоугольник 1"/>
          <p:cNvSpPr/>
          <p:nvPr/>
        </p:nvSpPr>
        <p:spPr>
          <a:xfrm>
            <a:off x="251521" y="2416047"/>
            <a:ext cx="1896644" cy="523220"/>
          </a:xfrm>
          <a:prstGeom prst="rect">
            <a:avLst/>
          </a:prstGeom>
        </p:spPr>
        <p:txBody>
          <a:bodyPr wrap="square">
            <a:spAutoFit/>
          </a:bodyPr>
          <a:lstStyle/>
          <a:p>
            <a:pPr algn="ctr"/>
            <a:r>
              <a:rPr lang="en-US" sz="2800" b="1" dirty="0">
                <a:solidFill>
                  <a:prstClr val="black"/>
                </a:solidFill>
              </a:rPr>
              <a:t>II </a:t>
            </a:r>
            <a:r>
              <a:rPr lang="ru-RU" sz="2800" b="1" dirty="0">
                <a:solidFill>
                  <a:prstClr val="black"/>
                </a:solidFill>
              </a:rPr>
              <a:t>четверть</a:t>
            </a:r>
            <a:r>
              <a:rPr lang="ru-RU" sz="2800" dirty="0">
                <a:solidFill>
                  <a:prstClr val="black"/>
                </a:solidFill>
              </a:rPr>
              <a:t> </a:t>
            </a:r>
          </a:p>
        </p:txBody>
      </p:sp>
    </p:spTree>
    <p:extLst>
      <p:ext uri="{BB962C8B-B14F-4D97-AF65-F5344CB8AC3E}">
        <p14:creationId xmlns:p14="http://schemas.microsoft.com/office/powerpoint/2010/main" val="2441987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8062" y="402986"/>
            <a:ext cx="7920000" cy="900113"/>
          </a:xfrm>
        </p:spPr>
        <p:txBody>
          <a:bodyPr/>
          <a:lstStyle/>
          <a:p>
            <a:r>
              <a:rPr lang="ru-RU" sz="2800" dirty="0" smtClean="0"/>
              <a:t>18 ноября – день рождения Деда Мороза</a:t>
            </a:r>
            <a:endParaRPr lang="ru-RU" sz="2800" dirty="0"/>
          </a:p>
        </p:txBody>
      </p:sp>
      <p:sp>
        <p:nvSpPr>
          <p:cNvPr id="3" name="Объект 2"/>
          <p:cNvSpPr>
            <a:spLocks noGrp="1"/>
          </p:cNvSpPr>
          <p:nvPr>
            <p:ph idx="1"/>
          </p:nvPr>
        </p:nvSpPr>
        <p:spPr>
          <a:xfrm>
            <a:off x="935596" y="1312122"/>
            <a:ext cx="6208054" cy="4428000"/>
          </a:xfrm>
        </p:spPr>
        <p:txBody>
          <a:bodyPr/>
          <a:lstStyle/>
          <a:p>
            <a:r>
              <a:rPr lang="ru-RU" sz="2000" dirty="0"/>
              <a:t>18 ноября в России официально празднуют День рождения Деда Мороза. Каков возраст зимнего волшебника – доподлинно неизвестно, но точно, что более 2000 лет. Дату рождения Деда Мороза придумали сами дети, поскольку именно 18 ноября на его вотчине — в Великом Устюге — в свои права вступает настоящая зима, и ударяют морозы. Интересно, что в 1999 году Великий Устюг был официально назван родиной российского Деда Мороза.</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725144"/>
            <a:ext cx="1558892" cy="1997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Администратор\Pictures\2017-01-16\Sca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4681207"/>
            <a:ext cx="1806277" cy="17559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8" y="4475998"/>
            <a:ext cx="1612101" cy="2166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3650" y="4487984"/>
            <a:ext cx="1540400" cy="201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3558" y="74392"/>
            <a:ext cx="1113432" cy="169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C:\Users\Администратор\Pictures\2017-01-18\Scan10037.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64046" y="107950"/>
            <a:ext cx="1277666" cy="169190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Администратор\Pictures\2017-01-25\Scan1001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43650" y="1909180"/>
            <a:ext cx="1783880" cy="2341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60034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60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96652"/>
            <a:ext cx="8172672" cy="900113"/>
          </a:xfrm>
        </p:spPr>
        <p:txBody>
          <a:bodyPr/>
          <a:lstStyle/>
          <a:p>
            <a:r>
              <a:rPr lang="ru-RU" sz="3200" b="1" dirty="0" smtClean="0">
                <a:solidFill>
                  <a:srgbClr val="FF0000"/>
                </a:solidFill>
              </a:rPr>
              <a:t>20 ноября – Всемирный день ребёнка</a:t>
            </a:r>
            <a:endParaRPr lang="ru-RU" sz="3200" b="1" dirty="0">
              <a:solidFill>
                <a:srgbClr val="FF0000"/>
              </a:solidFill>
            </a:endParaRPr>
          </a:p>
        </p:txBody>
      </p:sp>
      <p:sp>
        <p:nvSpPr>
          <p:cNvPr id="3" name="Содержимое 2"/>
          <p:cNvSpPr>
            <a:spLocks noGrp="1"/>
          </p:cNvSpPr>
          <p:nvPr>
            <p:ph idx="1"/>
          </p:nvPr>
        </p:nvSpPr>
        <p:spPr>
          <a:xfrm>
            <a:off x="323528" y="1196752"/>
            <a:ext cx="8676084" cy="5184576"/>
          </a:xfrm>
        </p:spPr>
        <p:txBody>
          <a:bodyPr/>
          <a:lstStyle/>
          <a:p>
            <a:pPr marL="685800" algn="just">
              <a:spcBef>
                <a:spcPts val="0"/>
              </a:spcBef>
            </a:pPr>
            <a:r>
              <a:rPr lang="ru-RU" sz="1600" dirty="0">
                <a:solidFill>
                  <a:schemeClr val="tx1"/>
                </a:solidFill>
              </a:rPr>
              <a:t>В 1954 году Генеральная Ассамблея ООН рекомендовала всем странам ввести в практику празднование Всемирного дня </a:t>
            </a:r>
            <a:r>
              <a:rPr lang="ru-RU" sz="1600" dirty="0" smtClean="0">
                <a:solidFill>
                  <a:schemeClr val="tx1"/>
                </a:solidFill>
              </a:rPr>
              <a:t>ребёнка, </a:t>
            </a:r>
            <a:r>
              <a:rPr lang="ru-RU" sz="1600" dirty="0">
                <a:solidFill>
                  <a:schemeClr val="tx1"/>
                </a:solidFill>
              </a:rPr>
              <a:t>как дня мирового братства и взаимопонимания детей, </a:t>
            </a:r>
            <a:r>
              <a:rPr lang="ru-RU" sz="1600" dirty="0" smtClean="0">
                <a:solidFill>
                  <a:schemeClr val="tx1"/>
                </a:solidFill>
              </a:rPr>
              <a:t>посвящённого </a:t>
            </a:r>
            <a:r>
              <a:rPr lang="ru-RU" sz="1600" dirty="0">
                <a:solidFill>
                  <a:schemeClr val="tx1"/>
                </a:solidFill>
              </a:rPr>
              <a:t>деятельности, направленной на обеспечение благополучия детей во всем мире. </a:t>
            </a:r>
          </a:p>
          <a:p>
            <a:pPr marL="685800" algn="just">
              <a:spcBef>
                <a:spcPts val="0"/>
              </a:spcBef>
            </a:pPr>
            <a:r>
              <a:rPr lang="ru-RU" sz="1600" dirty="0">
                <a:solidFill>
                  <a:schemeClr val="tx1"/>
                </a:solidFill>
              </a:rPr>
              <a:t>ООН предложила правительствам праздновать этот день в любой из дней, который каждое из них признает целесообразным, и предположила, что всеобщее празднование Всемирного дня ребёнка послужит укреплению солидарности и сотрудничества между нациями. А 20 ноября знаменует день, в который </a:t>
            </a:r>
            <a:r>
              <a:rPr lang="ru-RU" sz="1600" dirty="0" smtClean="0">
                <a:solidFill>
                  <a:schemeClr val="tx1"/>
                </a:solidFill>
              </a:rPr>
              <a:t>Ассамблея </a:t>
            </a:r>
            <a:r>
              <a:rPr lang="ru-RU" sz="1600" dirty="0">
                <a:solidFill>
                  <a:schemeClr val="tx1"/>
                </a:solidFill>
              </a:rPr>
              <a:t>приняла в 1959 году декларацию прав ребёнка, а в 1989 году — Конвенцию о правах ребёнка</a:t>
            </a:r>
            <a:r>
              <a:rPr lang="ru-RU" sz="1600" dirty="0" smtClean="0">
                <a:solidFill>
                  <a:schemeClr val="tx1"/>
                </a:solidFill>
              </a:rPr>
              <a:t>.</a:t>
            </a:r>
            <a:endParaRPr lang="ru-RU" sz="1600" dirty="0">
              <a:solidFill>
                <a:schemeClr val="tx1"/>
              </a:solidFill>
            </a:endParaRPr>
          </a:p>
          <a:p>
            <a:pPr marL="685800" algn="just">
              <a:spcBef>
                <a:spcPts val="0"/>
              </a:spcBef>
            </a:pPr>
            <a:r>
              <a:rPr lang="ru-RU" sz="1600" dirty="0">
                <a:solidFill>
                  <a:schemeClr val="tx1"/>
                </a:solidFill>
              </a:rPr>
              <a:t>По данным ООН, ежегодно одиннадцать миллионов детей умирают, не дожив до своего пятого дня рождения, </a:t>
            </a:r>
            <a:r>
              <a:rPr lang="ru-RU" sz="1600" dirty="0" smtClean="0">
                <a:solidFill>
                  <a:schemeClr val="tx1"/>
                </a:solidFill>
              </a:rPr>
              <a:t>ещё </a:t>
            </a:r>
            <a:r>
              <a:rPr lang="ru-RU" sz="1600" dirty="0">
                <a:solidFill>
                  <a:schemeClr val="tx1"/>
                </a:solidFill>
              </a:rPr>
              <a:t>десятки миллионов остаются физически или умственно больными, не имея возможности для взросления, жизни и развития. </a:t>
            </a:r>
          </a:p>
          <a:p>
            <a:pPr marL="685800" algn="just">
              <a:spcBef>
                <a:spcPts val="0"/>
              </a:spcBef>
            </a:pPr>
            <a:r>
              <a:rPr lang="ru-RU" sz="1600" dirty="0">
                <a:solidFill>
                  <a:schemeClr val="tx1"/>
                </a:solidFill>
              </a:rPr>
              <a:t>Детский фонд ООН </a:t>
            </a:r>
            <a:r>
              <a:rPr lang="ru-RU" sz="1600" dirty="0" smtClean="0">
                <a:solidFill>
                  <a:schemeClr val="tx1"/>
                </a:solidFill>
              </a:rPr>
              <a:t>ведёт </a:t>
            </a:r>
            <a:r>
              <a:rPr lang="ru-RU" sz="1600" dirty="0">
                <a:solidFill>
                  <a:schemeClr val="tx1"/>
                </a:solidFill>
              </a:rPr>
              <a:t>обширную работу по всем аспектам детского здоровья — от предродового периода вплоть до юности. Фонд принимает меры по обеспечению беременным женщинам доступа к надлежащему медицинскому наблюдению до и во время родов, укреплению возможности для семей справляться с детскими болезнями в домашних условиях, консультирует общины по вопросам обеспечения максимального уровня здравоохранения. </a:t>
            </a:r>
          </a:p>
          <a:p>
            <a:pPr marL="685800" algn="just">
              <a:spcBef>
                <a:spcPts val="0"/>
              </a:spcBef>
            </a:pPr>
            <a:r>
              <a:rPr lang="ru-RU" sz="1600" dirty="0">
                <a:solidFill>
                  <a:schemeClr val="tx1"/>
                </a:solidFill>
              </a:rPr>
              <a:t>Детский фонд прилагает особые усилия, добиваясь, чтобы дети, потерявшие родителей из-за ВИЧ/СПИДа, получали такой же уход, как и их ровесники. Он также помогает обеспечить достойную жизнь женщинам и детям, больным СПИДом. </a:t>
            </a:r>
          </a:p>
        </p:txBody>
      </p:sp>
    </p:spTree>
    <p:extLst>
      <p:ext uri="{BB962C8B-B14F-4D97-AF65-F5344CB8AC3E}">
        <p14:creationId xmlns:p14="http://schemas.microsoft.com/office/powerpoint/2010/main" val="104374780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36550" y="142875"/>
            <a:ext cx="8469313" cy="1143000"/>
          </a:xfrm>
        </p:spPr>
        <p:txBody>
          <a:bodyPr/>
          <a:lstStyle/>
          <a:p>
            <a:pPr eaLnBrk="1" hangingPunct="1"/>
            <a:r>
              <a:rPr lang="ru-RU" altLang="ru-RU" sz="2800" b="1" dirty="0" smtClean="0">
                <a:solidFill>
                  <a:schemeClr val="tx1"/>
                </a:solidFill>
              </a:rPr>
              <a:t>22 ноября – День словарей и энциклопедий </a:t>
            </a:r>
          </a:p>
        </p:txBody>
      </p:sp>
      <p:sp>
        <p:nvSpPr>
          <p:cNvPr id="6148" name="Rectangle 3"/>
          <p:cNvSpPr>
            <a:spLocks noGrp="1" noChangeArrowheads="1"/>
          </p:cNvSpPr>
          <p:nvPr>
            <p:ph type="body" sz="half" idx="4294967295"/>
          </p:nvPr>
        </p:nvSpPr>
        <p:spPr>
          <a:xfrm>
            <a:off x="2339752" y="1311275"/>
            <a:ext cx="6531199" cy="5286077"/>
          </a:xfrm>
        </p:spPr>
        <p:txBody>
          <a:bodyPr/>
          <a:lstStyle/>
          <a:p>
            <a:pPr algn="just" eaLnBrk="1" hangingPunct="1">
              <a:lnSpc>
                <a:spcPct val="80000"/>
              </a:lnSpc>
              <a:defRPr/>
            </a:pPr>
            <a:r>
              <a:rPr lang="ru-RU" altLang="ru-RU" sz="1800" dirty="0">
                <a:solidFill>
                  <a:schemeClr val="tx1"/>
                </a:solidFill>
                <a:latin typeface="Book Antiqua" pitchFamily="18" charset="0"/>
              </a:rPr>
              <a:t>Новый праздник – День словарей и энциклопедий отмечается в нашей стране в день рождения В.И. Даля. По призыву его инициаторов (Общество любителей русской словесности, музей В.И</a:t>
            </a:r>
            <a:r>
              <a:rPr lang="ru-RU" altLang="ru-RU" sz="1800" dirty="0" smtClean="0">
                <a:solidFill>
                  <a:schemeClr val="tx1"/>
                </a:solidFill>
                <a:latin typeface="Book Antiqua" pitchFamily="18" charset="0"/>
              </a:rPr>
              <a:t>. Даля</a:t>
            </a:r>
            <a:r>
              <a:rPr lang="ru-RU" altLang="ru-RU" sz="1800" dirty="0">
                <a:solidFill>
                  <a:schemeClr val="tx1"/>
                </a:solidFill>
                <a:latin typeface="Book Antiqua" pitchFamily="18" charset="0"/>
              </a:rPr>
              <a:t>) 22 ноября во всех учебных заведениях, библиотеках, музеях, культурных центрах, книжных магазинах проводится «День словарей</a:t>
            </a:r>
            <a:r>
              <a:rPr lang="ru-RU" altLang="ru-RU" sz="1800" dirty="0" smtClean="0">
                <a:solidFill>
                  <a:schemeClr val="tx1"/>
                </a:solidFill>
                <a:latin typeface="Book Antiqua" pitchFamily="18" charset="0"/>
              </a:rPr>
              <a:t>».</a:t>
            </a:r>
            <a:endParaRPr lang="ru-RU" altLang="ru-RU" sz="1800" dirty="0">
              <a:solidFill>
                <a:schemeClr val="tx1"/>
              </a:solidFill>
              <a:latin typeface="Book Antiqua" pitchFamily="18" charset="0"/>
            </a:endParaRPr>
          </a:p>
          <a:p>
            <a:pPr algn="just" eaLnBrk="1" hangingPunct="1">
              <a:lnSpc>
                <a:spcPct val="80000"/>
              </a:lnSpc>
              <a:defRPr/>
            </a:pPr>
            <a:r>
              <a:rPr lang="ru-RU" altLang="ru-RU" sz="1800" dirty="0" smtClean="0">
                <a:solidFill>
                  <a:schemeClr val="tx1"/>
                </a:solidFill>
                <a:latin typeface="Book Antiqua" pitchFamily="18" charset="0"/>
              </a:rPr>
              <a:t>В создании уникального </a:t>
            </a:r>
            <a:r>
              <a:rPr lang="ru-RU" altLang="ru-RU" sz="1800" dirty="0">
                <a:solidFill>
                  <a:schemeClr val="tx1"/>
                </a:solidFill>
                <a:latin typeface="Book Antiqua" pitchFamily="18" charset="0"/>
              </a:rPr>
              <a:t>словаря великому русскому лексикографу помогло Общество любителей российской словесности (ОЛРС), которое существовало с 1811 по 1930 гг. при Московском университете. В 1992 г. было организовано новое ОЛРС, которое и предложило ежегодно отмечать день рождения В.И</a:t>
            </a:r>
            <a:r>
              <a:rPr lang="ru-RU" altLang="ru-RU" sz="1800" dirty="0" smtClean="0">
                <a:solidFill>
                  <a:schemeClr val="tx1"/>
                </a:solidFill>
                <a:latin typeface="Book Antiqua" pitchFamily="18" charset="0"/>
              </a:rPr>
              <a:t>. Даля </a:t>
            </a:r>
            <a:r>
              <a:rPr lang="ru-RU" altLang="ru-RU" sz="1800" dirty="0">
                <a:solidFill>
                  <a:schemeClr val="tx1"/>
                </a:solidFill>
                <a:latin typeface="Book Antiqua" pitchFamily="18" charset="0"/>
              </a:rPr>
              <a:t>как праздник словарей и энциклопедий</a:t>
            </a:r>
            <a:r>
              <a:rPr lang="ru-RU" altLang="ru-RU" sz="1800" dirty="0" smtClean="0">
                <a:solidFill>
                  <a:schemeClr val="tx1"/>
                </a:solidFill>
                <a:latin typeface="Book Antiqua" pitchFamily="18" charset="0"/>
              </a:rPr>
              <a:t>.</a:t>
            </a:r>
            <a:endParaRPr lang="ru-RU" altLang="ru-RU" sz="1800" dirty="0">
              <a:solidFill>
                <a:schemeClr val="tx1"/>
              </a:solidFill>
              <a:latin typeface="Book Antiqua" pitchFamily="18" charset="0"/>
            </a:endParaRPr>
          </a:p>
          <a:p>
            <a:pPr algn="just" eaLnBrk="1" hangingPunct="1">
              <a:lnSpc>
                <a:spcPct val="80000"/>
              </a:lnSpc>
              <a:defRPr/>
            </a:pPr>
            <a:r>
              <a:rPr lang="ru-RU" altLang="ru-RU" sz="1800" dirty="0">
                <a:solidFill>
                  <a:schemeClr val="tx1"/>
                </a:solidFill>
                <a:latin typeface="Book Antiqua" pitchFamily="18" charset="0"/>
              </a:rPr>
              <a:t>Как отмечают члены этого общества на </a:t>
            </a:r>
            <a:r>
              <a:rPr lang="ru-RU" altLang="ru-RU" sz="1800" dirty="0" smtClean="0">
                <a:solidFill>
                  <a:schemeClr val="tx1"/>
                </a:solidFill>
                <a:latin typeface="Book Antiqua" pitchFamily="18" charset="0"/>
              </a:rPr>
              <a:t>своём </a:t>
            </a:r>
            <a:r>
              <a:rPr lang="ru-RU" altLang="ru-RU" sz="1800" dirty="0">
                <a:solidFill>
                  <a:schemeClr val="tx1"/>
                </a:solidFill>
                <a:latin typeface="Book Antiqua" pitchFamily="18" charset="0"/>
              </a:rPr>
              <a:t>сайте, «словарь - это не просто книга, он собой завершает и одновременно предвосхищает множество книг, он подводит итог развитию языка и прокладывает ему пути в будущее. Словарь – это не просто жанр описания лексического состава языка. Это срез нашего языкового сознания» (http://www.cety.ru/index.html).</a:t>
            </a:r>
          </a:p>
        </p:txBody>
      </p:sp>
      <p:pic>
        <p:nvPicPr>
          <p:cNvPr id="8194" name="Picture 2" descr="C:\Users\Администратор\Pictures\2016-03-02\Scan100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844824"/>
            <a:ext cx="2107795" cy="2932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473174"/>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179512" y="329567"/>
            <a:ext cx="7848872" cy="720080"/>
          </a:xfrm>
          <a:prstGeom prst="rect">
            <a:avLst/>
          </a:prstGeom>
        </p:spPr>
        <p:txBody>
          <a:bodyPr/>
          <a:lstStyle/>
          <a:p>
            <a:pPr algn="ctr">
              <a:buSzPct val="128000"/>
              <a:buFont typeface="Georgia"/>
              <a:buChar char="*"/>
            </a:pPr>
            <a:r>
              <a:rPr lang="ru-RU" sz="2400" b="1" dirty="0">
                <a:solidFill>
                  <a:prstClr val="black"/>
                </a:solidFill>
              </a:rPr>
              <a:t>22 ноября – день рождения </a:t>
            </a:r>
            <a:r>
              <a:rPr lang="ru-RU" sz="2400" b="1" dirty="0" err="1">
                <a:solidFill>
                  <a:prstClr val="black"/>
                </a:solidFill>
              </a:rPr>
              <a:t>Йожефа</a:t>
            </a:r>
            <a:r>
              <a:rPr lang="ru-RU" sz="2400" b="1" dirty="0">
                <a:solidFill>
                  <a:prstClr val="black"/>
                </a:solidFill>
              </a:rPr>
              <a:t> Швейка</a:t>
            </a:r>
            <a:endParaRPr sz="2400" dirty="0">
              <a:solidFill>
                <a:prstClr val="black"/>
              </a:solidFill>
            </a:endParaRPr>
          </a:p>
        </p:txBody>
      </p:sp>
      <p:sp>
        <p:nvSpPr>
          <p:cNvPr id="168" name="TextShape 2"/>
          <p:cNvSpPr txBox="1"/>
          <p:nvPr/>
        </p:nvSpPr>
        <p:spPr>
          <a:xfrm>
            <a:off x="936000" y="2069640"/>
            <a:ext cx="3123000" cy="3474360"/>
          </a:xfrm>
          <a:prstGeom prst="rect">
            <a:avLst/>
          </a:prstGeom>
        </p:spPr>
        <p:txBody>
          <a:bodyPr wrap="none" lIns="0" tIns="0" rIns="0" bIns="0"/>
          <a:lstStyle/>
          <a:p>
            <a:endParaRPr>
              <a:solidFill>
                <a:prstClr val="black"/>
              </a:solidFill>
            </a:endParaRPr>
          </a:p>
        </p:txBody>
      </p:sp>
      <p:sp>
        <p:nvSpPr>
          <p:cNvPr id="169" name="TextShape 3"/>
          <p:cNvSpPr txBox="1"/>
          <p:nvPr/>
        </p:nvSpPr>
        <p:spPr>
          <a:xfrm>
            <a:off x="4392000" y="2160000"/>
            <a:ext cx="3123000" cy="3474360"/>
          </a:xfrm>
          <a:prstGeom prst="rect">
            <a:avLst/>
          </a:prstGeom>
        </p:spPr>
        <p:txBody>
          <a:bodyPr wrap="none" lIns="0" tIns="0" rIns="0" bIns="0"/>
          <a:lstStyle/>
          <a:p>
            <a:endParaRPr>
              <a:solidFill>
                <a:prstClr val="black"/>
              </a:solidFill>
            </a:endParaRPr>
          </a:p>
        </p:txBody>
      </p:sp>
      <p:sp>
        <p:nvSpPr>
          <p:cNvPr id="8" name="Содержимое 7"/>
          <p:cNvSpPr>
            <a:spLocks noGrp="1"/>
          </p:cNvSpPr>
          <p:nvPr>
            <p:ph sz="quarter" idx="13"/>
          </p:nvPr>
        </p:nvSpPr>
        <p:spPr>
          <a:xfrm>
            <a:off x="2949585" y="800523"/>
            <a:ext cx="6007829" cy="5886444"/>
          </a:xfrm>
        </p:spPr>
        <p:txBody>
          <a:bodyPr>
            <a:normAutofit fontScale="77500" lnSpcReduction="20000"/>
          </a:bodyPr>
          <a:lstStyle/>
          <a:p>
            <a:pPr algn="just"/>
            <a:r>
              <a:rPr lang="ru-RU" dirty="0" err="1">
                <a:solidFill>
                  <a:schemeClr val="tx1"/>
                </a:solidFill>
              </a:rPr>
              <a:t>Бра́вый</a:t>
            </a:r>
            <a:r>
              <a:rPr lang="ru-RU" dirty="0">
                <a:solidFill>
                  <a:schemeClr val="tx1"/>
                </a:solidFill>
              </a:rPr>
              <a:t> </a:t>
            </a:r>
            <a:r>
              <a:rPr lang="ru-RU" dirty="0" err="1">
                <a:solidFill>
                  <a:schemeClr val="tx1"/>
                </a:solidFill>
              </a:rPr>
              <a:t>солда́т</a:t>
            </a:r>
            <a:r>
              <a:rPr lang="ru-RU" dirty="0">
                <a:solidFill>
                  <a:schemeClr val="tx1"/>
                </a:solidFill>
              </a:rPr>
              <a:t> Швейк — сатирический персонаж, придуманный чешским писателем Ярославом Гашеком; главный герой неоконченного романа «Похождения бравого солдата Швейка во время мировой войны», написанного в 1921—1923 годах, цикла из 5 рассказов «Бравый солдат Швейк. Увлекательные приключения честного служаки» (1911</a:t>
            </a:r>
            <a:r>
              <a:rPr lang="ru-RU" dirty="0" smtClean="0">
                <a:solidFill>
                  <a:schemeClr val="tx1"/>
                </a:solidFill>
              </a:rPr>
              <a:t>) </a:t>
            </a:r>
            <a:r>
              <a:rPr lang="ru-RU" dirty="0">
                <a:solidFill>
                  <a:schemeClr val="tx1"/>
                </a:solidFill>
              </a:rPr>
              <a:t>и повести «Бравый солдат Швейк в плену» (1917</a:t>
            </a:r>
            <a:r>
              <a:rPr lang="ru-RU" dirty="0" smtClean="0">
                <a:solidFill>
                  <a:schemeClr val="tx1"/>
                </a:solidFill>
              </a:rPr>
              <a:t>).</a:t>
            </a:r>
            <a:endParaRPr lang="ru-RU" dirty="0">
              <a:solidFill>
                <a:schemeClr val="tx1"/>
              </a:solidFill>
            </a:endParaRPr>
          </a:p>
          <a:p>
            <a:pPr algn="just"/>
            <a:r>
              <a:rPr lang="ru-RU" dirty="0">
                <a:solidFill>
                  <a:schemeClr val="tx1"/>
                </a:solidFill>
              </a:rPr>
              <a:t>В его честь назван астероид (7896) Швейк</a:t>
            </a:r>
            <a:r>
              <a:rPr lang="ru-RU" dirty="0" smtClean="0">
                <a:solidFill>
                  <a:schemeClr val="tx1"/>
                </a:solidFill>
              </a:rPr>
              <a:t>.</a:t>
            </a:r>
          </a:p>
          <a:p>
            <a:pPr algn="just"/>
            <a:r>
              <a:rPr lang="ru-RU" dirty="0" smtClean="0">
                <a:solidFill>
                  <a:schemeClr val="tx1"/>
                </a:solidFill>
              </a:rPr>
              <a:t>Памятники </a:t>
            </a:r>
            <a:r>
              <a:rPr lang="ru-RU" dirty="0">
                <a:solidFill>
                  <a:schemeClr val="tx1"/>
                </a:solidFill>
              </a:rPr>
              <a:t>бравому солдату Швейку установлены в разных странах и городах</a:t>
            </a:r>
            <a:r>
              <a:rPr lang="ru-RU" dirty="0" smtClean="0">
                <a:solidFill>
                  <a:schemeClr val="tx1"/>
                </a:solidFill>
              </a:rPr>
              <a:t>.</a:t>
            </a:r>
            <a:endParaRPr lang="ru-RU" dirty="0">
              <a:solidFill>
                <a:schemeClr val="tx1"/>
              </a:solidFill>
            </a:endParaRPr>
          </a:p>
          <a:p>
            <a:pPr algn="just"/>
            <a:r>
              <a:rPr lang="ru-RU" dirty="0">
                <a:solidFill>
                  <a:schemeClr val="tx1"/>
                </a:solidFill>
              </a:rPr>
              <a:t>В Украине Памятник Швейку установлен в </a:t>
            </a:r>
            <a:r>
              <a:rPr lang="ru-RU" dirty="0" smtClean="0">
                <a:solidFill>
                  <a:schemeClr val="tx1"/>
                </a:solidFill>
              </a:rPr>
              <a:t>Одессе, Ужгороде, </a:t>
            </a:r>
            <a:r>
              <a:rPr lang="ru-RU" dirty="0">
                <a:solidFill>
                  <a:schemeClr val="tx1"/>
                </a:solidFill>
              </a:rPr>
              <a:t>Львове, Донецке, Луцке и </a:t>
            </a:r>
            <a:r>
              <a:rPr lang="ru-RU" dirty="0" smtClean="0">
                <a:solidFill>
                  <a:schemeClr val="tx1"/>
                </a:solidFill>
              </a:rPr>
              <a:t>Киеве.</a:t>
            </a:r>
            <a:endParaRPr lang="ru-RU" dirty="0">
              <a:solidFill>
                <a:schemeClr val="tx1"/>
              </a:solidFill>
            </a:endParaRPr>
          </a:p>
          <a:p>
            <a:pPr algn="just"/>
            <a:r>
              <a:rPr lang="ru-RU" dirty="0">
                <a:solidFill>
                  <a:schemeClr val="tx1"/>
                </a:solidFill>
              </a:rPr>
              <a:t>В Санкт-Петербурге памятник был установлен в 2003 году на Балканской площади в створе улицы Ярослава </a:t>
            </a:r>
            <a:r>
              <a:rPr lang="ru-RU" dirty="0" smtClean="0">
                <a:solidFill>
                  <a:schemeClr val="tx1"/>
                </a:solidFill>
              </a:rPr>
              <a:t>Гашека. </a:t>
            </a:r>
            <a:r>
              <a:rPr lang="ru-RU" dirty="0">
                <a:solidFill>
                  <a:schemeClr val="tx1"/>
                </a:solidFill>
              </a:rPr>
              <a:t>Также в России есть памятники в Москве, </a:t>
            </a:r>
            <a:r>
              <a:rPr lang="ru-RU" dirty="0" smtClean="0">
                <a:solidFill>
                  <a:schemeClr val="tx1"/>
                </a:solidFill>
              </a:rPr>
              <a:t>Омске, </a:t>
            </a:r>
            <a:r>
              <a:rPr lang="ru-RU" dirty="0">
                <a:solidFill>
                  <a:schemeClr val="tx1"/>
                </a:solidFill>
              </a:rPr>
              <a:t>Бугульме и Самаре. В Анапе имеется деревянная скульптура Швейка на ул. Горького</a:t>
            </a:r>
            <a:r>
              <a:rPr lang="ru-RU" dirty="0" smtClean="0">
                <a:solidFill>
                  <a:schemeClr val="tx1"/>
                </a:solidFill>
              </a:rPr>
              <a:t>.</a:t>
            </a:r>
          </a:p>
          <a:p>
            <a:pPr algn="just"/>
            <a:r>
              <a:rPr lang="ru-RU" dirty="0" smtClean="0">
                <a:solidFill>
                  <a:schemeClr val="tx1"/>
                </a:solidFill>
              </a:rPr>
              <a:t>Первый </a:t>
            </a:r>
            <a:r>
              <a:rPr lang="ru-RU" dirty="0">
                <a:solidFill>
                  <a:schemeClr val="tx1"/>
                </a:solidFill>
              </a:rPr>
              <a:t>перевод на русский язык «Похождений бравого солдата Швейка» был сделан в СССР Г. А. и А. Г. </a:t>
            </a:r>
            <a:r>
              <a:rPr lang="ru-RU" dirty="0" err="1">
                <a:solidFill>
                  <a:schemeClr val="tx1"/>
                </a:solidFill>
              </a:rPr>
              <a:t>Зуккау</a:t>
            </a:r>
            <a:r>
              <a:rPr lang="ru-RU" dirty="0">
                <a:solidFill>
                  <a:schemeClr val="tx1"/>
                </a:solidFill>
              </a:rPr>
              <a:t> в 1926 году ленинградским издательством «Прибой» с немецкого издания, и лишь в 1929 году роман с чешского перевёл Пётр </a:t>
            </a:r>
            <a:r>
              <a:rPr lang="ru-RU" dirty="0" err="1">
                <a:solidFill>
                  <a:schemeClr val="tx1"/>
                </a:solidFill>
              </a:rPr>
              <a:t>Богатырёв</a:t>
            </a:r>
            <a:r>
              <a:rPr lang="ru-RU" dirty="0">
                <a:solidFill>
                  <a:schemeClr val="tx1"/>
                </a:solidFill>
              </a:rPr>
              <a:t> (Госиздат</a:t>
            </a:r>
            <a:r>
              <a:rPr lang="ru-RU" dirty="0" smtClean="0">
                <a:solidFill>
                  <a:schemeClr val="tx1"/>
                </a:solidFill>
              </a:rPr>
              <a:t>).</a:t>
            </a:r>
            <a:endParaRPr lang="ru-RU" dirty="0">
              <a:solidFill>
                <a:schemeClr val="tx1"/>
              </a:solidFill>
            </a:endParaRPr>
          </a:p>
        </p:txBody>
      </p:sp>
      <p:pic>
        <p:nvPicPr>
          <p:cNvPr id="1029" name="Picture 5" descr="Y:\Рыбак\Шарики\158637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415327">
            <a:off x="897338" y="5349629"/>
            <a:ext cx="668711" cy="1271888"/>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Y:\Рыбак\Шарики\Фейрверк ум..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299" y="5715000"/>
            <a:ext cx="18288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Y:\Рыбак\Шарики\Зелёный шарик.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564" y="5058932"/>
            <a:ext cx="594928" cy="164642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Y:\Рыбак\Шарики\Торт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5059" y="116632"/>
            <a:ext cx="1006040" cy="754531"/>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028" y="1484784"/>
            <a:ext cx="2292042" cy="3243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219012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5" name="CustomShape 1"/>
          <p:cNvSpPr/>
          <p:nvPr/>
        </p:nvSpPr>
        <p:spPr>
          <a:xfrm>
            <a:off x="0" y="-23760"/>
            <a:ext cx="9143640" cy="6857640"/>
          </a:xfrm>
          <a:prstGeom prst="rect">
            <a:avLst/>
          </a:prstGeom>
          <a:solidFill>
            <a:srgbClr val="FFDDFF"/>
          </a:solidFill>
          <a:ln>
            <a:round/>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endParaRPr lang="ru-RU" spc="-1">
              <a:solidFill>
                <a:srgbClr val="000000"/>
              </a:solidFill>
              <a:uFill>
                <a:solidFill>
                  <a:srgbClr val="FFFFFF"/>
                </a:solidFill>
              </a:uFill>
            </a:endParaRPr>
          </a:p>
          <a:p>
            <a:pPr algn="ctr"/>
            <a:endParaRPr lang="ru-RU" spc="-1">
              <a:solidFill>
                <a:srgbClr val="000000"/>
              </a:solidFill>
              <a:uFill>
                <a:solidFill>
                  <a:srgbClr val="FFFFFF"/>
                </a:solidFill>
              </a:uFill>
            </a:endParaRPr>
          </a:p>
          <a:p>
            <a:pPr algn="ctr"/>
            <a:endParaRPr lang="ru-RU" spc="-1">
              <a:solidFill>
                <a:srgbClr val="000000"/>
              </a:solidFill>
              <a:uFill>
                <a:solidFill>
                  <a:srgbClr val="FFFFFF"/>
                </a:solidFill>
              </a:uFill>
            </a:endParaRPr>
          </a:p>
          <a:p>
            <a:pPr algn="ctr"/>
            <a:endParaRPr lang="ru-RU" spc="-1">
              <a:solidFill>
                <a:srgbClr val="000000"/>
              </a:solidFill>
              <a:uFill>
                <a:solidFill>
                  <a:srgbClr val="FFFFFF"/>
                </a:solidFill>
              </a:uFill>
            </a:endParaRPr>
          </a:p>
          <a:p>
            <a:pPr algn="ctr"/>
            <a:endParaRPr lang="ru-RU" spc="-1">
              <a:solidFill>
                <a:srgbClr val="000000"/>
              </a:solidFill>
              <a:uFill>
                <a:solidFill>
                  <a:srgbClr val="FFFFFF"/>
                </a:solidFill>
              </a:uFill>
            </a:endParaRPr>
          </a:p>
          <a:p>
            <a:pPr algn="ctr"/>
            <a:endParaRPr lang="ru-RU" spc="-1">
              <a:solidFill>
                <a:srgbClr val="000000"/>
              </a:solidFill>
              <a:uFill>
                <a:solidFill>
                  <a:srgbClr val="FFFFFF"/>
                </a:solidFill>
              </a:uFill>
            </a:endParaRPr>
          </a:p>
          <a:p>
            <a:pPr algn="ctr"/>
            <a:endParaRPr lang="ru-RU" spc="-1">
              <a:solidFill>
                <a:srgbClr val="000000"/>
              </a:solidFill>
              <a:uFill>
                <a:solidFill>
                  <a:srgbClr val="FFFFFF"/>
                </a:solidFill>
              </a:uFill>
            </a:endParaRPr>
          </a:p>
        </p:txBody>
      </p:sp>
      <p:pic>
        <p:nvPicPr>
          <p:cNvPr id="1326" name="Picture 3"/>
          <p:cNvPicPr/>
          <p:nvPr/>
        </p:nvPicPr>
        <p:blipFill>
          <a:blip r:embed="rId2"/>
          <a:stretch/>
        </p:blipFill>
        <p:spPr>
          <a:xfrm>
            <a:off x="6734160" y="4495680"/>
            <a:ext cx="2409480" cy="2361960"/>
          </a:xfrm>
          <a:prstGeom prst="rect">
            <a:avLst/>
          </a:prstGeom>
          <a:ln>
            <a:noFill/>
          </a:ln>
        </p:spPr>
      </p:pic>
      <p:pic>
        <p:nvPicPr>
          <p:cNvPr id="1327" name="Picture 4"/>
          <p:cNvPicPr/>
          <p:nvPr/>
        </p:nvPicPr>
        <p:blipFill>
          <a:blip r:embed="rId3"/>
          <a:stretch/>
        </p:blipFill>
        <p:spPr>
          <a:xfrm>
            <a:off x="2743200" y="5581800"/>
            <a:ext cx="3568320" cy="1275840"/>
          </a:xfrm>
          <a:prstGeom prst="rect">
            <a:avLst/>
          </a:prstGeom>
          <a:ln>
            <a:noFill/>
          </a:ln>
        </p:spPr>
      </p:pic>
      <p:pic>
        <p:nvPicPr>
          <p:cNvPr id="1328" name="Picture 3"/>
          <p:cNvPicPr/>
          <p:nvPr/>
        </p:nvPicPr>
        <p:blipFill>
          <a:blip r:embed="rId4"/>
          <a:stretch/>
        </p:blipFill>
        <p:spPr>
          <a:xfrm>
            <a:off x="0" y="4495680"/>
            <a:ext cx="2409480" cy="2361960"/>
          </a:xfrm>
          <a:prstGeom prst="rect">
            <a:avLst/>
          </a:prstGeom>
          <a:ln>
            <a:noFill/>
          </a:ln>
        </p:spPr>
      </p:pic>
      <p:pic>
        <p:nvPicPr>
          <p:cNvPr id="1329" name="Picture 3"/>
          <p:cNvPicPr/>
          <p:nvPr/>
        </p:nvPicPr>
        <p:blipFill>
          <a:blip r:embed="rId5"/>
          <a:stretch/>
        </p:blipFill>
        <p:spPr>
          <a:xfrm>
            <a:off x="6734160" y="0"/>
            <a:ext cx="2409480" cy="2361960"/>
          </a:xfrm>
          <a:prstGeom prst="rect">
            <a:avLst/>
          </a:prstGeom>
          <a:ln>
            <a:noFill/>
          </a:ln>
        </p:spPr>
      </p:pic>
      <p:pic>
        <p:nvPicPr>
          <p:cNvPr id="1330" name="Picture 4"/>
          <p:cNvPicPr/>
          <p:nvPr/>
        </p:nvPicPr>
        <p:blipFill>
          <a:blip r:embed="rId6"/>
          <a:stretch/>
        </p:blipFill>
        <p:spPr>
          <a:xfrm>
            <a:off x="2895480" y="0"/>
            <a:ext cx="3568320" cy="1275840"/>
          </a:xfrm>
          <a:prstGeom prst="rect">
            <a:avLst/>
          </a:prstGeom>
          <a:ln>
            <a:noFill/>
          </a:ln>
        </p:spPr>
      </p:pic>
      <p:pic>
        <p:nvPicPr>
          <p:cNvPr id="1331" name="Picture 4"/>
          <p:cNvPicPr/>
          <p:nvPr/>
        </p:nvPicPr>
        <p:blipFill>
          <a:blip r:embed="rId7"/>
          <a:stretch/>
        </p:blipFill>
        <p:spPr>
          <a:xfrm>
            <a:off x="7696080" y="2286000"/>
            <a:ext cx="1275840" cy="2285640"/>
          </a:xfrm>
          <a:prstGeom prst="rect">
            <a:avLst/>
          </a:prstGeom>
          <a:ln>
            <a:noFill/>
          </a:ln>
        </p:spPr>
      </p:pic>
      <p:sp>
        <p:nvSpPr>
          <p:cNvPr id="1332" name="CustomShape 2"/>
          <p:cNvSpPr/>
          <p:nvPr/>
        </p:nvSpPr>
        <p:spPr>
          <a:xfrm>
            <a:off x="2627640" y="763200"/>
            <a:ext cx="54723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ru-RU" sz="2800" b="1" spc="49">
                <a:solidFill>
                  <a:srgbClr val="E40059"/>
                </a:solidFill>
                <a:uFill>
                  <a:solidFill>
                    <a:srgbClr val="FFFFFF"/>
                  </a:solidFill>
                </a:uFill>
                <a:latin typeface="Arial Black"/>
              </a:rPr>
              <a:t>26 ноября - День матери</a:t>
            </a:r>
            <a:endParaRPr lang="ru-RU" spc="-1">
              <a:solidFill>
                <a:srgbClr val="000000"/>
              </a:solidFill>
              <a:uFill>
                <a:solidFill>
                  <a:srgbClr val="FFFFFF"/>
                </a:solidFill>
              </a:uFill>
            </a:endParaRPr>
          </a:p>
        </p:txBody>
      </p:sp>
      <p:sp>
        <p:nvSpPr>
          <p:cNvPr id="1333" name="CustomShape 3"/>
          <p:cNvSpPr/>
          <p:nvPr/>
        </p:nvSpPr>
        <p:spPr>
          <a:xfrm>
            <a:off x="1281690" y="2567558"/>
            <a:ext cx="6491340" cy="243878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numCol="2"/>
          <a:lstStyle/>
          <a:p>
            <a:pPr indent="-216000" algn="just">
              <a:buFontTx/>
              <a:buBlip>
                <a:blip r:embed="rId8"/>
              </a:buBlip>
            </a:pPr>
            <a:r>
              <a:rPr lang="ru-RU" sz="1400" spc="-1" dirty="0" smtClean="0">
                <a:solidFill>
                  <a:srgbClr val="000000"/>
                </a:solidFill>
                <a:uFill>
                  <a:solidFill>
                    <a:srgbClr val="FFFFFF"/>
                  </a:solidFill>
                </a:uFill>
              </a:rPr>
              <a:t>Наша </a:t>
            </a:r>
            <a:r>
              <a:rPr lang="ru-RU" sz="1400" spc="-1" dirty="0">
                <a:solidFill>
                  <a:srgbClr val="000000"/>
                </a:solidFill>
                <a:uFill>
                  <a:solidFill>
                    <a:srgbClr val="FFFFFF"/>
                  </a:solidFill>
                </a:uFill>
              </a:rPr>
              <a:t>мамочка – художник.</a:t>
            </a:r>
          </a:p>
          <a:p>
            <a:pPr indent="-216000" algn="just">
              <a:buFontTx/>
              <a:buBlip>
                <a:blip r:embed="rId8"/>
              </a:buBlip>
            </a:pPr>
            <a:r>
              <a:rPr lang="ru-RU" sz="1400" spc="-1" dirty="0">
                <a:solidFill>
                  <a:srgbClr val="000000"/>
                </a:solidFill>
                <a:uFill>
                  <a:solidFill>
                    <a:srgbClr val="FFFFFF"/>
                  </a:solidFill>
                </a:uFill>
              </a:rPr>
              <a:t>У плиты стоит треножник.</a:t>
            </a:r>
          </a:p>
          <a:p>
            <a:pPr indent="-216000" algn="just">
              <a:buFontTx/>
              <a:buBlip>
                <a:blip r:embed="rId8"/>
              </a:buBlip>
            </a:pPr>
            <a:r>
              <a:rPr lang="ru-RU" sz="1400" spc="-1" dirty="0">
                <a:solidFill>
                  <a:srgbClr val="000000"/>
                </a:solidFill>
                <a:uFill>
                  <a:solidFill>
                    <a:srgbClr val="FFFFFF"/>
                  </a:solidFill>
                </a:uFill>
              </a:rPr>
              <a:t>Снова будет на обед</a:t>
            </a:r>
          </a:p>
          <a:p>
            <a:pPr indent="-216000" algn="just">
              <a:buFontTx/>
              <a:buBlip>
                <a:blip r:embed="rId8"/>
              </a:buBlip>
            </a:pPr>
            <a:r>
              <a:rPr lang="ru-RU" sz="1400" spc="-1" dirty="0">
                <a:solidFill>
                  <a:srgbClr val="000000"/>
                </a:solidFill>
                <a:uFill>
                  <a:solidFill>
                    <a:srgbClr val="FFFFFF"/>
                  </a:solidFill>
                </a:uFill>
              </a:rPr>
              <a:t>Вместо супа – мой портрет.</a:t>
            </a:r>
          </a:p>
          <a:p>
            <a:pPr algn="just"/>
            <a:endParaRPr lang="ru-RU" sz="1400" spc="-1" dirty="0">
              <a:solidFill>
                <a:srgbClr val="000000"/>
              </a:solidFill>
              <a:uFill>
                <a:solidFill>
                  <a:srgbClr val="FFFFFF"/>
                </a:solidFill>
              </a:uFill>
            </a:endParaRPr>
          </a:p>
          <a:p>
            <a:pPr indent="-216000" algn="just">
              <a:buFontTx/>
              <a:buBlip>
                <a:blip r:embed="rId8"/>
              </a:buBlip>
            </a:pPr>
            <a:r>
              <a:rPr lang="ru-RU" sz="1400" spc="-1" dirty="0">
                <a:solidFill>
                  <a:srgbClr val="000000"/>
                </a:solidFill>
                <a:uFill>
                  <a:solidFill>
                    <a:srgbClr val="FFFFFF"/>
                  </a:solidFill>
                </a:uFill>
              </a:rPr>
              <a:t>У </a:t>
            </a:r>
            <a:r>
              <a:rPr lang="ru-RU" sz="1400" spc="-1" dirty="0" smtClean="0">
                <a:solidFill>
                  <a:srgbClr val="000000"/>
                </a:solidFill>
                <a:uFill>
                  <a:solidFill>
                    <a:srgbClr val="FFFFFF"/>
                  </a:solidFill>
                </a:uFill>
              </a:rPr>
              <a:t>Серёжи </a:t>
            </a:r>
            <a:r>
              <a:rPr lang="ru-RU" sz="1400" spc="-1" dirty="0">
                <a:solidFill>
                  <a:srgbClr val="000000"/>
                </a:solidFill>
                <a:uFill>
                  <a:solidFill>
                    <a:srgbClr val="FFFFFF"/>
                  </a:solidFill>
                </a:uFill>
              </a:rPr>
              <a:t>мама – пекарь,</a:t>
            </a:r>
          </a:p>
          <a:p>
            <a:pPr indent="-216000" algn="just">
              <a:buFontTx/>
              <a:buBlip>
                <a:blip r:embed="rId8"/>
              </a:buBlip>
            </a:pPr>
            <a:r>
              <a:rPr lang="ru-RU" sz="1400" spc="-1" dirty="0">
                <a:solidFill>
                  <a:srgbClr val="000000"/>
                </a:solidFill>
                <a:uFill>
                  <a:solidFill>
                    <a:srgbClr val="FFFFFF"/>
                  </a:solidFill>
                </a:uFill>
              </a:rPr>
              <a:t>Пахнет пышками.</a:t>
            </a:r>
          </a:p>
          <a:p>
            <a:pPr indent="-216000" algn="just">
              <a:buFontTx/>
              <a:buBlip>
                <a:blip r:embed="rId8"/>
              </a:buBlip>
            </a:pPr>
            <a:r>
              <a:rPr lang="ru-RU" sz="1400" spc="-1" dirty="0">
                <a:solidFill>
                  <a:srgbClr val="000000"/>
                </a:solidFill>
                <a:uFill>
                  <a:solidFill>
                    <a:srgbClr val="FFFFFF"/>
                  </a:solidFill>
                </a:uFill>
              </a:rPr>
              <a:t>У меня – библиотекарь,</a:t>
            </a:r>
          </a:p>
          <a:p>
            <a:pPr indent="-216000" algn="just">
              <a:buFontTx/>
              <a:buBlip>
                <a:blip r:embed="rId8"/>
              </a:buBlip>
            </a:pPr>
            <a:r>
              <a:rPr lang="ru-RU" sz="1400" spc="-1" dirty="0">
                <a:solidFill>
                  <a:srgbClr val="000000"/>
                </a:solidFill>
                <a:uFill>
                  <a:solidFill>
                    <a:srgbClr val="FFFFFF"/>
                  </a:solidFill>
                </a:uFill>
              </a:rPr>
              <a:t>Пахнет книжками</a:t>
            </a:r>
            <a:r>
              <a:rPr lang="ru-RU" sz="1400" spc="-1" dirty="0" smtClean="0">
                <a:solidFill>
                  <a:srgbClr val="000000"/>
                </a:solidFill>
                <a:uFill>
                  <a:solidFill>
                    <a:srgbClr val="FFFFFF"/>
                  </a:solidFill>
                </a:uFill>
              </a:rPr>
              <a:t>…</a:t>
            </a:r>
          </a:p>
          <a:p>
            <a:pPr indent="-216000" algn="just">
              <a:buFontTx/>
              <a:buBlip>
                <a:blip r:embed="rId8"/>
              </a:buBlip>
            </a:pPr>
            <a:endParaRPr lang="ru-RU" sz="1400" spc="-1" dirty="0">
              <a:solidFill>
                <a:srgbClr val="000000"/>
              </a:solidFill>
              <a:uFill>
                <a:solidFill>
                  <a:srgbClr val="FFFFFF"/>
                </a:solidFill>
              </a:uFill>
            </a:endParaRPr>
          </a:p>
          <a:p>
            <a:pPr indent="-216000" algn="just">
              <a:buFontTx/>
              <a:buBlip>
                <a:blip r:embed="rId8"/>
              </a:buBlip>
            </a:pPr>
            <a:endParaRPr lang="ru-RU" sz="1400" spc="-1" dirty="0">
              <a:solidFill>
                <a:srgbClr val="000000"/>
              </a:solidFill>
              <a:uFill>
                <a:solidFill>
                  <a:srgbClr val="FFFFFF"/>
                </a:solidFill>
              </a:uFill>
            </a:endParaRPr>
          </a:p>
          <a:p>
            <a:pPr indent="-216000" algn="just">
              <a:buFontTx/>
              <a:buBlip>
                <a:blip r:embed="rId8"/>
              </a:buBlip>
            </a:pPr>
            <a:r>
              <a:rPr lang="ru-RU" sz="1400" spc="-1" dirty="0">
                <a:solidFill>
                  <a:srgbClr val="000000"/>
                </a:solidFill>
                <a:uFill>
                  <a:solidFill>
                    <a:srgbClr val="FFFFFF"/>
                  </a:solidFill>
                </a:uFill>
              </a:rPr>
              <a:t>Все вокруг учтиво поступают:</a:t>
            </a:r>
          </a:p>
          <a:p>
            <a:pPr indent="-216000" algn="just">
              <a:buFontTx/>
              <a:buBlip>
                <a:blip r:embed="rId8"/>
              </a:buBlip>
            </a:pPr>
            <a:r>
              <a:rPr lang="ru-RU" sz="1400" spc="-1" dirty="0">
                <a:solidFill>
                  <a:srgbClr val="000000"/>
                </a:solidFill>
                <a:uFill>
                  <a:solidFill>
                    <a:srgbClr val="FFFFFF"/>
                  </a:solidFill>
                </a:uFill>
              </a:rPr>
              <a:t>Мамочке дорогу уступают.</a:t>
            </a:r>
          </a:p>
          <a:p>
            <a:pPr indent="-216000" algn="just">
              <a:buFontTx/>
              <a:buBlip>
                <a:blip r:embed="rId8"/>
              </a:buBlip>
            </a:pPr>
            <a:r>
              <a:rPr lang="ru-RU" sz="1400" spc="-1" dirty="0">
                <a:solidFill>
                  <a:srgbClr val="000000"/>
                </a:solidFill>
                <a:uFill>
                  <a:solidFill>
                    <a:srgbClr val="FFFFFF"/>
                  </a:solidFill>
                </a:uFill>
              </a:rPr>
              <a:t>Даже джип, машина мировая,</a:t>
            </a:r>
          </a:p>
          <a:p>
            <a:pPr indent="-216000" algn="just">
              <a:buFontTx/>
              <a:buBlip>
                <a:blip r:embed="rId8"/>
              </a:buBlip>
            </a:pPr>
            <a:r>
              <a:rPr lang="ru-RU" sz="1400" spc="-1" dirty="0">
                <a:solidFill>
                  <a:srgbClr val="000000"/>
                </a:solidFill>
                <a:uFill>
                  <a:solidFill>
                    <a:srgbClr val="FFFFFF"/>
                  </a:solidFill>
                </a:uFill>
              </a:rPr>
              <a:t>Пропустил водителя трамвая.</a:t>
            </a:r>
          </a:p>
          <a:p>
            <a:pPr algn="just"/>
            <a:endParaRPr lang="ru-RU" sz="1400" spc="-1" dirty="0">
              <a:solidFill>
                <a:srgbClr val="000000"/>
              </a:solidFill>
              <a:uFill>
                <a:solidFill>
                  <a:srgbClr val="FFFFFF"/>
                </a:solidFill>
              </a:uFill>
            </a:endParaRPr>
          </a:p>
          <a:p>
            <a:pPr indent="-216000" algn="just">
              <a:buFontTx/>
              <a:buBlip>
                <a:blip r:embed="rId8"/>
              </a:buBlip>
            </a:pPr>
            <a:r>
              <a:rPr lang="ru-RU" sz="1400" spc="-1" dirty="0">
                <a:solidFill>
                  <a:srgbClr val="000000"/>
                </a:solidFill>
                <a:uFill>
                  <a:solidFill>
                    <a:srgbClr val="FFFFFF"/>
                  </a:solidFill>
                </a:uFill>
              </a:rPr>
              <a:t>Мама мчится на катке</a:t>
            </a:r>
          </a:p>
          <a:p>
            <a:pPr indent="-216000" algn="just">
              <a:buFontTx/>
              <a:buBlip>
                <a:blip r:embed="rId8"/>
              </a:buBlip>
            </a:pPr>
            <a:r>
              <a:rPr lang="ru-RU" sz="1400" spc="-1" dirty="0">
                <a:solidFill>
                  <a:srgbClr val="000000"/>
                </a:solidFill>
                <a:uFill>
                  <a:solidFill>
                    <a:srgbClr val="FFFFFF"/>
                  </a:solidFill>
                </a:uFill>
              </a:rPr>
              <a:t>В рыжей куртке и платке.</a:t>
            </a:r>
          </a:p>
          <a:p>
            <a:pPr indent="-216000" algn="just">
              <a:buFontTx/>
              <a:buBlip>
                <a:blip r:embed="rId8"/>
              </a:buBlip>
            </a:pPr>
            <a:r>
              <a:rPr lang="ru-RU" sz="1400" spc="-1" dirty="0">
                <a:solidFill>
                  <a:srgbClr val="000000"/>
                </a:solidFill>
                <a:uFill>
                  <a:solidFill>
                    <a:srgbClr val="FFFFFF"/>
                  </a:solidFill>
                </a:uFill>
              </a:rPr>
              <a:t>А каток – совсем не лёд.</a:t>
            </a:r>
          </a:p>
          <a:p>
            <a:pPr indent="-216000" algn="just">
              <a:buFontTx/>
              <a:buBlip>
                <a:blip r:embed="rId8"/>
              </a:buBlip>
            </a:pPr>
            <a:r>
              <a:rPr lang="ru-RU" sz="1400" spc="-1" dirty="0">
                <a:solidFill>
                  <a:srgbClr val="000000"/>
                </a:solidFill>
                <a:uFill>
                  <a:solidFill>
                    <a:srgbClr val="FFFFFF"/>
                  </a:solidFill>
                </a:uFill>
              </a:rPr>
              <a:t>А каток асфальт кладёт.</a:t>
            </a:r>
          </a:p>
          <a:p>
            <a:pPr algn="just"/>
            <a:endParaRPr lang="ru-RU" sz="1400" spc="-1" dirty="0">
              <a:solidFill>
                <a:srgbClr val="000000"/>
              </a:solidFill>
              <a:uFill>
                <a:solidFill>
                  <a:srgbClr val="FFFFFF"/>
                </a:solidFill>
              </a:uFill>
            </a:endParaRPr>
          </a:p>
          <a:p>
            <a:pPr indent="-216000" algn="just">
              <a:buFontTx/>
              <a:buBlip>
                <a:blip r:embed="rId8"/>
              </a:buBlip>
            </a:pPr>
            <a:r>
              <a:rPr lang="ru-RU" sz="1400" spc="-1" dirty="0">
                <a:solidFill>
                  <a:srgbClr val="000000"/>
                </a:solidFill>
                <a:uFill>
                  <a:solidFill>
                    <a:srgbClr val="FFFFFF"/>
                  </a:solidFill>
                </a:uFill>
              </a:rPr>
              <a:t>Анна Игнатова</a:t>
            </a:r>
          </a:p>
        </p:txBody>
      </p:sp>
      <p:pic>
        <p:nvPicPr>
          <p:cNvPr id="16387" name="Picture 3" descr="C:\Users\Администратор\Pictures\2017-04-19\Scan1003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59211">
            <a:off x="6194053" y="4793933"/>
            <a:ext cx="1396345" cy="184543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C:\Users\Администратор\Pictures\2017-04-19\Scan10033.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135827">
            <a:off x="1904529" y="4732203"/>
            <a:ext cx="1446220" cy="176069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783180" y="1556792"/>
            <a:ext cx="7488360" cy="954107"/>
          </a:xfrm>
          <a:prstGeom prst="rect">
            <a:avLst/>
          </a:prstGeom>
        </p:spPr>
        <p:txBody>
          <a:bodyPr wrap="square">
            <a:spAutoFit/>
          </a:bodyPr>
          <a:lstStyle/>
          <a:p>
            <a:pPr indent="457200"/>
            <a:r>
              <a:rPr lang="ru-RU" sz="1400" dirty="0"/>
              <a:t>В 1998 году Указом президента РФ №120 «О Дне матери» был учрежден этот замечательный праздник. И отмечают его ежегодно  в последнее воскресенье ноября</a:t>
            </a:r>
            <a:r>
              <a:rPr lang="ru-RU" sz="1400" dirty="0" smtClean="0"/>
              <a:t>.</a:t>
            </a:r>
          </a:p>
          <a:p>
            <a:pPr indent="457200"/>
            <a:r>
              <a:rPr lang="ru-RU" sz="1400" dirty="0" smtClean="0"/>
              <a:t>Это день для чествования </a:t>
            </a:r>
            <a:r>
              <a:rPr lang="ru-RU" sz="1400" dirty="0"/>
              <a:t>всех матерей нашей страны, </a:t>
            </a:r>
            <a:r>
              <a:rPr lang="ru-RU" sz="1400" dirty="0" smtClean="0"/>
              <a:t>не только  </a:t>
            </a:r>
            <a:r>
              <a:rPr lang="ru-RU" sz="1400" dirty="0"/>
              <a:t>дающих жизнь </a:t>
            </a:r>
            <a:r>
              <a:rPr lang="ru-RU" sz="1400" dirty="0" smtClean="0"/>
              <a:t>но </a:t>
            </a:r>
            <a:r>
              <a:rPr lang="ru-RU" sz="1400" dirty="0"/>
              <a:t>и </a:t>
            </a:r>
            <a:r>
              <a:rPr lang="ru-RU" sz="1400" dirty="0" smtClean="0"/>
              <a:t>помогающих </a:t>
            </a:r>
            <a:r>
              <a:rPr lang="ru-RU" sz="1400" dirty="0"/>
              <a:t>детям </a:t>
            </a:r>
            <a:r>
              <a:rPr lang="ru-RU" sz="1400" dirty="0" smtClean="0"/>
              <a:t>расти, </a:t>
            </a:r>
            <a:r>
              <a:rPr lang="ru-RU" sz="1400" dirty="0"/>
              <a:t>становиться личностями, выбирать собственный путь.</a:t>
            </a:r>
          </a:p>
        </p:txBody>
      </p:sp>
    </p:spTree>
    <p:extLst>
      <p:ext uri="{BB962C8B-B14F-4D97-AF65-F5344CB8AC3E}">
        <p14:creationId xmlns:p14="http://schemas.microsoft.com/office/powerpoint/2010/main" val="303310025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179512" y="188640"/>
            <a:ext cx="8784976" cy="1152128"/>
          </a:xfrm>
          <a:prstGeom prst="rect">
            <a:avLst/>
          </a:prstGeom>
        </p:spPr>
        <p:txBody>
          <a:bodyPr/>
          <a:lstStyle/>
          <a:p>
            <a:pPr algn="ctr">
              <a:buSzPct val="128000"/>
              <a:buFont typeface="Georgia"/>
              <a:buChar char="*"/>
            </a:pPr>
            <a:r>
              <a:rPr lang="ru-RU" sz="2400" b="1" dirty="0">
                <a:solidFill>
                  <a:prstClr val="black"/>
                </a:solidFill>
              </a:rPr>
              <a:t>30 ноября – 350 лет со дня рождения английского писателя-сатирика и политического деятеля</a:t>
            </a:r>
          </a:p>
          <a:p>
            <a:pPr algn="ctr">
              <a:buSzPct val="128000"/>
            </a:pPr>
            <a:r>
              <a:rPr lang="ru-RU" sz="2400" b="1" dirty="0">
                <a:solidFill>
                  <a:prstClr val="black"/>
                </a:solidFill>
              </a:rPr>
              <a:t>Джонатана Свифта (1667-1745)</a:t>
            </a:r>
            <a:endParaRPr sz="2400" dirty="0">
              <a:solidFill>
                <a:prstClr val="black"/>
              </a:solidFill>
            </a:endParaRPr>
          </a:p>
        </p:txBody>
      </p:sp>
      <p:sp>
        <p:nvSpPr>
          <p:cNvPr id="169" name="TextShape 3"/>
          <p:cNvSpPr txBox="1"/>
          <p:nvPr/>
        </p:nvSpPr>
        <p:spPr>
          <a:xfrm>
            <a:off x="4392000" y="2160000"/>
            <a:ext cx="3123000" cy="3474360"/>
          </a:xfrm>
          <a:prstGeom prst="rect">
            <a:avLst/>
          </a:prstGeom>
        </p:spPr>
        <p:txBody>
          <a:bodyPr wrap="none" lIns="0" tIns="0" rIns="0" bIns="0"/>
          <a:lstStyle/>
          <a:p>
            <a:endParaRPr>
              <a:solidFill>
                <a:prstClr val="black"/>
              </a:solidFill>
            </a:endParaRPr>
          </a:p>
        </p:txBody>
      </p:sp>
      <p:sp>
        <p:nvSpPr>
          <p:cNvPr id="9" name="Текст 7"/>
          <p:cNvSpPr txBox="1">
            <a:spLocks/>
          </p:cNvSpPr>
          <p:nvPr/>
        </p:nvSpPr>
        <p:spPr>
          <a:xfrm>
            <a:off x="384622" y="1700808"/>
            <a:ext cx="7355730" cy="1986767"/>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lgn="just">
              <a:buClr>
                <a:srgbClr val="F14124">
                  <a:lumMod val="75000"/>
                </a:srgbClr>
              </a:buClr>
            </a:pPr>
            <a:r>
              <a:rPr lang="ru-RU" sz="1800" i="1" dirty="0" smtClean="0">
                <a:solidFill>
                  <a:prstClr val="black">
                    <a:lumMod val="75000"/>
                    <a:lumOff val="25000"/>
                  </a:prstClr>
                </a:solidFill>
              </a:rPr>
              <a:t>«</a:t>
            </a:r>
            <a:r>
              <a:rPr lang="ru-RU" sz="1800" i="1" dirty="0" smtClean="0">
                <a:solidFill>
                  <a:schemeClr val="tx1"/>
                </a:solidFill>
              </a:rPr>
              <a:t>Выдержки, изречения и прочее подобны зажигательным стёклам: они собирают лучи ума и знания, рассеянные в произведениях писателей, и силой и живостью сосредоточивают эти лучи в сознании читателей.»</a:t>
            </a:r>
          </a:p>
          <a:p>
            <a:pPr algn="r">
              <a:buClr>
                <a:srgbClr val="F14124">
                  <a:lumMod val="75000"/>
                </a:srgbClr>
              </a:buClr>
            </a:pPr>
            <a:r>
              <a:rPr lang="ru-RU" sz="1800" i="1" dirty="0" smtClean="0">
                <a:solidFill>
                  <a:schemeClr val="tx1"/>
                </a:solidFill>
              </a:rPr>
              <a:t>Свифт Джонатан</a:t>
            </a:r>
          </a:p>
          <a:p>
            <a:pPr>
              <a:buClr>
                <a:srgbClr val="F14124">
                  <a:lumMod val="75000"/>
                </a:srgbClr>
              </a:buClr>
              <a:buFont typeface="Georgia" pitchFamily="18" charset="0"/>
              <a:buNone/>
            </a:pPr>
            <a:endParaRPr lang="ru-RU" sz="2000" dirty="0" smtClean="0">
              <a:solidFill>
                <a:prstClr val="black">
                  <a:lumMod val="75000"/>
                  <a:lumOff val="25000"/>
                </a:prstClr>
              </a:solidFill>
            </a:endParaRPr>
          </a:p>
          <a:p>
            <a:pPr>
              <a:buClr>
                <a:srgbClr val="F14124">
                  <a:lumMod val="75000"/>
                </a:srgbClr>
              </a:buClr>
            </a:pPr>
            <a:endParaRPr lang="ru-RU" dirty="0">
              <a:solidFill>
                <a:prstClr val="black">
                  <a:lumMod val="75000"/>
                  <a:lumOff val="25000"/>
                </a:prstClr>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125726"/>
            <a:ext cx="1743841" cy="2214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Текст 7"/>
          <p:cNvSpPr txBox="1">
            <a:spLocks/>
          </p:cNvSpPr>
          <p:nvPr/>
        </p:nvSpPr>
        <p:spPr>
          <a:xfrm>
            <a:off x="2758670" y="3897180"/>
            <a:ext cx="5917786" cy="2844187"/>
          </a:xfrm>
          <a:prstGeom prst="rect">
            <a:avLst/>
          </a:prstGeom>
        </p:spPr>
        <p:txBody>
          <a:bodyPr>
            <a:normAutofit fontScale="92500" lnSpcReduction="1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lgn="just">
              <a:buClr>
                <a:srgbClr val="F14124">
                  <a:lumMod val="75000"/>
                </a:srgbClr>
              </a:buClr>
            </a:pPr>
            <a:r>
              <a:rPr lang="ru-RU" sz="1800" dirty="0" smtClean="0">
                <a:solidFill>
                  <a:schemeClr val="tx1"/>
                </a:solidFill>
              </a:rPr>
              <a:t>Книга «Путешествие Гулливера» вышла в 1726-1727 годах и была адресована взрослым, но сейчас пользуются популярностью пересказы и экранизации этой книги  для детей.</a:t>
            </a:r>
          </a:p>
          <a:p>
            <a:pPr algn="just">
              <a:buClr>
                <a:srgbClr val="F14124">
                  <a:lumMod val="75000"/>
                </a:srgbClr>
              </a:buClr>
            </a:pPr>
            <a:r>
              <a:rPr lang="ru-RU" sz="1800" dirty="0" smtClean="0">
                <a:solidFill>
                  <a:schemeClr val="tx1"/>
                </a:solidFill>
              </a:rPr>
              <a:t>Первый русский перевод «Путешествий Гулливера» вышел в 1772—1773 годах под названием «Путешествия </a:t>
            </a:r>
            <a:r>
              <a:rPr lang="ru-RU" sz="1800" dirty="0" err="1" smtClean="0">
                <a:solidFill>
                  <a:schemeClr val="tx1"/>
                </a:solidFill>
              </a:rPr>
              <a:t>Гулливеровы</a:t>
            </a:r>
            <a:r>
              <a:rPr lang="ru-RU" sz="1800" dirty="0" smtClean="0">
                <a:solidFill>
                  <a:schemeClr val="tx1"/>
                </a:solidFill>
              </a:rPr>
              <a:t> в Лилипут, </a:t>
            </a:r>
            <a:r>
              <a:rPr lang="ru-RU" sz="1800" dirty="0" err="1" smtClean="0">
                <a:solidFill>
                  <a:schemeClr val="tx1"/>
                </a:solidFill>
              </a:rPr>
              <a:t>Бродинягу</a:t>
            </a:r>
            <a:r>
              <a:rPr lang="ru-RU" sz="1800" dirty="0" smtClean="0">
                <a:solidFill>
                  <a:schemeClr val="tx1"/>
                </a:solidFill>
              </a:rPr>
              <a:t>, </a:t>
            </a:r>
            <a:r>
              <a:rPr lang="ru-RU" sz="1800" dirty="0" err="1" smtClean="0">
                <a:solidFill>
                  <a:schemeClr val="tx1"/>
                </a:solidFill>
              </a:rPr>
              <a:t>Лапуту</a:t>
            </a:r>
            <a:r>
              <a:rPr lang="ru-RU" sz="1800" dirty="0" smtClean="0">
                <a:solidFill>
                  <a:schemeClr val="tx1"/>
                </a:solidFill>
              </a:rPr>
              <a:t>, </a:t>
            </a:r>
            <a:r>
              <a:rPr lang="ru-RU" sz="1800" dirty="0" err="1" smtClean="0">
                <a:solidFill>
                  <a:schemeClr val="tx1"/>
                </a:solidFill>
              </a:rPr>
              <a:t>Бальнибарбы</a:t>
            </a:r>
            <a:r>
              <a:rPr lang="ru-RU" sz="1800" dirty="0" smtClean="0">
                <a:solidFill>
                  <a:schemeClr val="tx1"/>
                </a:solidFill>
              </a:rPr>
              <a:t>, </a:t>
            </a:r>
            <a:r>
              <a:rPr lang="ru-RU" sz="1800" dirty="0" err="1" smtClean="0">
                <a:solidFill>
                  <a:schemeClr val="tx1"/>
                </a:solidFill>
              </a:rPr>
              <a:t>Гуигнгмскую</a:t>
            </a:r>
            <a:r>
              <a:rPr lang="ru-RU" sz="1800" dirty="0" smtClean="0">
                <a:solidFill>
                  <a:schemeClr val="tx1"/>
                </a:solidFill>
              </a:rPr>
              <a:t> страну или к лошадям». Перевод выполнил Ерофей </a:t>
            </a:r>
            <a:r>
              <a:rPr lang="ru-RU" sz="1800" dirty="0" err="1" smtClean="0">
                <a:solidFill>
                  <a:schemeClr val="tx1"/>
                </a:solidFill>
              </a:rPr>
              <a:t>Каржавин</a:t>
            </a:r>
            <a:r>
              <a:rPr lang="ru-RU" sz="1800" dirty="0" smtClean="0">
                <a:solidFill>
                  <a:schemeClr val="tx1"/>
                </a:solidFill>
              </a:rPr>
              <a:t>.</a:t>
            </a:r>
          </a:p>
          <a:p>
            <a:pPr algn="just">
              <a:buClr>
                <a:srgbClr val="F14124">
                  <a:lumMod val="75000"/>
                </a:srgbClr>
              </a:buClr>
            </a:pPr>
            <a:r>
              <a:rPr lang="ru-RU" sz="1800" dirty="0" smtClean="0">
                <a:solidFill>
                  <a:schemeClr val="tx1"/>
                </a:solidFill>
              </a:rPr>
              <a:t>Книгу высоко ценили Лев Толстой и Максим Горький</a:t>
            </a:r>
            <a:r>
              <a:rPr lang="ru-RU" sz="1800" dirty="0" smtClean="0">
                <a:solidFill>
                  <a:prstClr val="black">
                    <a:lumMod val="75000"/>
                    <a:lumOff val="25000"/>
                  </a:prstClr>
                </a:solidFill>
              </a:rPr>
              <a:t>.</a:t>
            </a:r>
            <a:endParaRPr lang="ru-RU" sz="1800" dirty="0">
              <a:solidFill>
                <a:prstClr val="black">
                  <a:lumMod val="75000"/>
                  <a:lumOff val="25000"/>
                </a:prstClr>
              </a:solidFill>
            </a:endParaRPr>
          </a:p>
        </p:txBody>
      </p:sp>
    </p:spTree>
    <p:extLst>
      <p:ext uri="{BB962C8B-B14F-4D97-AF65-F5344CB8AC3E}">
        <p14:creationId xmlns:p14="http://schemas.microsoft.com/office/powerpoint/2010/main" val="369615219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Заголовок 4"/>
          <p:cNvSpPr>
            <a:spLocks noGrp="1"/>
          </p:cNvSpPr>
          <p:nvPr>
            <p:ph type="title"/>
          </p:nvPr>
        </p:nvSpPr>
        <p:spPr/>
        <p:txBody>
          <a:bodyPr/>
          <a:lstStyle/>
          <a:p>
            <a:r>
              <a:rPr lang="ru-RU" sz="4000" b="1" dirty="0" smtClean="0"/>
              <a:t>Дни воинской славы России</a:t>
            </a:r>
            <a:endParaRPr lang="ru-RU" sz="4000" b="1" dirty="0"/>
          </a:p>
        </p:txBody>
      </p:sp>
      <p:sp>
        <p:nvSpPr>
          <p:cNvPr id="6" name="Текст 5"/>
          <p:cNvSpPr>
            <a:spLocks noGrp="1"/>
          </p:cNvSpPr>
          <p:nvPr>
            <p:ph type="body" sz="quarter" idx="10"/>
          </p:nvPr>
        </p:nvSpPr>
        <p:spPr>
          <a:xfrm>
            <a:off x="683568" y="1124744"/>
            <a:ext cx="7992888" cy="5040560"/>
          </a:xfrm>
        </p:spPr>
        <p:txBody>
          <a:bodyPr/>
          <a:lstStyle/>
          <a:p>
            <a:pPr lvl="0" algn="ctr"/>
            <a:r>
              <a:rPr lang="ru-RU" sz="1700" b="1" dirty="0" smtClean="0">
                <a:solidFill>
                  <a:prstClr val="black"/>
                </a:solidFill>
              </a:rPr>
              <a:t>1 декабря – День победы русской эскадры под командованием П.С. Нахимова над турецкой эскадрой у мыса Синоп (1853 год)</a:t>
            </a:r>
          </a:p>
          <a:p>
            <a:pPr lvl="0" algn="just"/>
            <a:r>
              <a:rPr lang="ru-RU" sz="1700" dirty="0" smtClean="0">
                <a:solidFill>
                  <a:schemeClr val="tx1"/>
                </a:solidFill>
              </a:rPr>
              <a:t>Сражение </a:t>
            </a:r>
            <a:r>
              <a:rPr lang="ru-RU" sz="1700" dirty="0">
                <a:solidFill>
                  <a:schemeClr val="tx1"/>
                </a:solidFill>
              </a:rPr>
              <a:t>у мыса Синоп было одним из крупных сражений Крымской войны, начинавшейся как конфликт России и Турции. К тому же оно вошло в историю как последнее крупное сражение парусных флотов</a:t>
            </a:r>
            <a:r>
              <a:rPr lang="ru-RU" sz="1700" dirty="0" smtClean="0">
                <a:solidFill>
                  <a:schemeClr val="tx1"/>
                </a:solidFill>
              </a:rPr>
              <a:t>.</a:t>
            </a:r>
            <a:endParaRPr lang="ru-RU" sz="1700" dirty="0">
              <a:solidFill>
                <a:schemeClr val="tx1"/>
              </a:solidFill>
            </a:endParaRPr>
          </a:p>
          <a:p>
            <a:pPr lvl="0" algn="just"/>
            <a:r>
              <a:rPr lang="ru-RU" sz="1700" dirty="0">
                <a:solidFill>
                  <a:schemeClr val="tx1"/>
                </a:solidFill>
              </a:rPr>
              <a:t>Русская армия и флот имели ощутимое </a:t>
            </a:r>
            <a:r>
              <a:rPr lang="ru-RU" sz="1700" dirty="0" smtClean="0">
                <a:solidFill>
                  <a:schemeClr val="tx1"/>
                </a:solidFill>
              </a:rPr>
              <a:t>превосходство </a:t>
            </a:r>
            <a:r>
              <a:rPr lang="ru-RU" sz="1700" dirty="0">
                <a:solidFill>
                  <a:schemeClr val="tx1"/>
                </a:solidFill>
              </a:rPr>
              <a:t>над слабеющей Османской империей, которую современники называли «больным человеком Европы». </a:t>
            </a:r>
            <a:endParaRPr lang="ru-RU" sz="1700" dirty="0" smtClean="0">
              <a:solidFill>
                <a:schemeClr val="tx1"/>
              </a:solidFill>
            </a:endParaRPr>
          </a:p>
          <a:p>
            <a:pPr lvl="0" algn="just"/>
            <a:r>
              <a:rPr lang="ru-RU" sz="1700" dirty="0">
                <a:solidFill>
                  <a:schemeClr val="tx1"/>
                </a:solidFill>
              </a:rPr>
              <a:t>Эскадра под командованием Нахимова заблокировала в </a:t>
            </a:r>
            <a:r>
              <a:rPr lang="ru-RU" sz="1700" dirty="0" err="1">
                <a:solidFill>
                  <a:schemeClr val="tx1"/>
                </a:solidFill>
              </a:rPr>
              <a:t>Синопской</a:t>
            </a:r>
            <a:r>
              <a:rPr lang="ru-RU" sz="1700" dirty="0">
                <a:solidFill>
                  <a:schemeClr val="tx1"/>
                </a:solidFill>
              </a:rPr>
              <a:t> бухте турецкий флот под командованием Осман-паши. После битвы, длившейся четыре с половиной часа, были уничтожены 15 из 16 турецких кораблей — только одному удалось спастись бегством. </a:t>
            </a:r>
          </a:p>
          <a:p>
            <a:pPr lvl="0" algn="just"/>
            <a:r>
              <a:rPr lang="ru-RU" sz="1700" dirty="0">
                <a:solidFill>
                  <a:schemeClr val="tx1"/>
                </a:solidFill>
              </a:rPr>
              <a:t>Разгром турок был абсолютным: было убито и ранено более </a:t>
            </a:r>
            <a:r>
              <a:rPr lang="ru-RU" sz="1700" dirty="0" smtClean="0">
                <a:solidFill>
                  <a:schemeClr val="tx1"/>
                </a:solidFill>
              </a:rPr>
              <a:t>трёх </a:t>
            </a:r>
            <a:r>
              <a:rPr lang="ru-RU" sz="1700" dirty="0">
                <a:solidFill>
                  <a:schemeClr val="tx1"/>
                </a:solidFill>
              </a:rPr>
              <a:t>тысяч османских моряков против 38 убитых и 235 раненых в эскадре Нахимова. Осман-паша, два его командира корабля и 200 матросов попали в русский плен</a:t>
            </a:r>
            <a:r>
              <a:rPr lang="ru-RU" sz="1700" dirty="0" smtClean="0">
                <a:solidFill>
                  <a:schemeClr val="tx1"/>
                </a:solidFill>
              </a:rPr>
              <a:t>.</a:t>
            </a:r>
            <a:endParaRPr lang="ru-RU" sz="1700" dirty="0">
              <a:solidFill>
                <a:schemeClr val="tx1"/>
              </a:solidFill>
            </a:endParaRPr>
          </a:p>
          <a:p>
            <a:pPr lvl="0" algn="just"/>
            <a:r>
              <a:rPr lang="ru-RU" sz="1700" dirty="0">
                <a:solidFill>
                  <a:schemeClr val="tx1"/>
                </a:solidFill>
              </a:rPr>
              <a:t>Блестящая победа русской эскадры в этом сражении стала возможной благодаря не только героизму и боевой подготовке русских моряков и офицеров, но и высокому флотоводческому мастерству адмирала Нахимова, и показала высокий уровень тактики русского флота. </a:t>
            </a:r>
          </a:p>
          <a:p>
            <a:pPr lvl="0" algn="just"/>
            <a:endParaRPr lang="ru-RU" sz="1700" dirty="0">
              <a:solidFill>
                <a:prstClr val="black"/>
              </a:solidFill>
            </a:endParaRPr>
          </a:p>
          <a:p>
            <a:pPr lvl="0" algn="just"/>
            <a:endParaRPr lang="ru-RU" sz="1700" dirty="0" smtClean="0">
              <a:solidFill>
                <a:prstClr val="black"/>
              </a:solidFill>
            </a:endParaRPr>
          </a:p>
        </p:txBody>
      </p:sp>
    </p:spTree>
    <p:extLst>
      <p:ext uri="{BB962C8B-B14F-4D97-AF65-F5344CB8AC3E}">
        <p14:creationId xmlns:p14="http://schemas.microsoft.com/office/powerpoint/2010/main" val="385723454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43" name="Picture 2"/>
          <p:cNvPicPr/>
          <p:nvPr/>
        </p:nvPicPr>
        <p:blipFill>
          <a:blip r:embed="rId2"/>
          <a:stretch/>
        </p:blipFill>
        <p:spPr>
          <a:xfrm>
            <a:off x="0" y="0"/>
            <a:ext cx="9143640" cy="6857640"/>
          </a:xfrm>
          <a:prstGeom prst="rect">
            <a:avLst/>
          </a:prstGeom>
          <a:ln>
            <a:noFill/>
          </a:ln>
        </p:spPr>
      </p:pic>
      <p:sp>
        <p:nvSpPr>
          <p:cNvPr id="1344" name="TextShape 1"/>
          <p:cNvSpPr txBox="1"/>
          <p:nvPr/>
        </p:nvSpPr>
        <p:spPr>
          <a:xfrm>
            <a:off x="935640" y="296640"/>
            <a:ext cx="7919640" cy="899640"/>
          </a:xfrm>
          <a:prstGeom prst="rect">
            <a:avLst/>
          </a:prstGeom>
          <a:noFill/>
          <a:ln>
            <a:noFill/>
          </a:ln>
        </p:spPr>
        <p:txBody>
          <a:bodyPr anchor="ctr"/>
          <a:lstStyle/>
          <a:p>
            <a:pPr algn="ctr"/>
            <a:r>
              <a:rPr lang="ru-RU" sz="4000" b="1" spc="-1">
                <a:solidFill>
                  <a:srgbClr val="343434"/>
                </a:solidFill>
                <a:uFill>
                  <a:solidFill>
                    <a:srgbClr val="FFFFFF"/>
                  </a:solidFill>
                </a:uFill>
                <a:latin typeface="Cassandra"/>
              </a:rPr>
              <a:t>Памятная дата России</a:t>
            </a:r>
            <a:endParaRPr lang="ru-RU" spc="-1">
              <a:solidFill>
                <a:srgbClr val="000000"/>
              </a:solidFill>
              <a:uFill>
                <a:solidFill>
                  <a:srgbClr val="FFFFFF"/>
                </a:solidFill>
              </a:uFill>
              <a:latin typeface="Calibri"/>
            </a:endParaRPr>
          </a:p>
        </p:txBody>
      </p:sp>
      <p:sp>
        <p:nvSpPr>
          <p:cNvPr id="1345" name="TextShape 2"/>
          <p:cNvSpPr txBox="1"/>
          <p:nvPr/>
        </p:nvSpPr>
        <p:spPr>
          <a:xfrm>
            <a:off x="683640" y="1034640"/>
            <a:ext cx="3744000" cy="791640"/>
          </a:xfrm>
          <a:prstGeom prst="rect">
            <a:avLst/>
          </a:prstGeom>
          <a:noFill/>
          <a:ln>
            <a:noFill/>
          </a:ln>
        </p:spPr>
        <p:txBody>
          <a:bodyPr/>
          <a:lstStyle/>
          <a:p>
            <a:pPr algn="ctr"/>
            <a:r>
              <a:rPr lang="ru-RU" sz="1700" b="1" spc="-1">
                <a:solidFill>
                  <a:srgbClr val="000000"/>
                </a:solidFill>
                <a:uFill>
                  <a:solidFill>
                    <a:srgbClr val="FFFFFF"/>
                  </a:solidFill>
                </a:uFill>
                <a:latin typeface="Calibri"/>
              </a:rPr>
              <a:t>3 декабря – День неизвестного солдата</a:t>
            </a:r>
            <a:endParaRPr lang="ru-RU" sz="3200" spc="-1">
              <a:solidFill>
                <a:srgbClr val="4A452A"/>
              </a:solidFill>
              <a:uFill>
                <a:solidFill>
                  <a:srgbClr val="FFFFFF"/>
                </a:solidFill>
              </a:uFill>
              <a:latin typeface="Calibri"/>
            </a:endParaRPr>
          </a:p>
          <a:p>
            <a:pPr algn="just"/>
            <a:endParaRPr lang="ru-RU" sz="3200" spc="-1">
              <a:solidFill>
                <a:srgbClr val="4A452A"/>
              </a:solidFill>
              <a:uFill>
                <a:solidFill>
                  <a:srgbClr val="FFFFFF"/>
                </a:solidFill>
              </a:uFill>
              <a:latin typeface="Calibri"/>
            </a:endParaRPr>
          </a:p>
        </p:txBody>
      </p:sp>
      <p:pic>
        <p:nvPicPr>
          <p:cNvPr id="1346" name="Picture 2"/>
          <p:cNvPicPr/>
          <p:nvPr/>
        </p:nvPicPr>
        <p:blipFill>
          <a:blip r:embed="rId3"/>
          <a:stretch/>
        </p:blipFill>
        <p:spPr>
          <a:xfrm>
            <a:off x="6950571" y="1125784"/>
            <a:ext cx="1613520" cy="2037960"/>
          </a:xfrm>
          <a:prstGeom prst="rect">
            <a:avLst/>
          </a:prstGeom>
          <a:ln>
            <a:noFill/>
          </a:ln>
        </p:spPr>
      </p:pic>
      <p:sp>
        <p:nvSpPr>
          <p:cNvPr id="1348" name="CustomShape 3"/>
          <p:cNvSpPr/>
          <p:nvPr/>
        </p:nvSpPr>
        <p:spPr>
          <a:xfrm>
            <a:off x="467640" y="1674720"/>
            <a:ext cx="4968456" cy="3762000"/>
          </a:xfrm>
          <a:prstGeom prst="rect">
            <a:avLst/>
          </a:prstGeom>
          <a:noFill/>
          <a:ln>
            <a:noFill/>
          </a:ln>
        </p:spPr>
        <p:style>
          <a:lnRef idx="0">
            <a:scrgbClr r="0" g="0" b="0"/>
          </a:lnRef>
          <a:fillRef idx="0">
            <a:scrgbClr r="0" g="0" b="0"/>
          </a:fillRef>
          <a:effectRef idx="0">
            <a:scrgbClr r="0" g="0" b="0"/>
          </a:effectRef>
          <a:fontRef idx="minor"/>
        </p:style>
        <p:txBody>
          <a:bodyPr/>
          <a:lstStyle/>
          <a:p>
            <a:pPr algn="just"/>
            <a:r>
              <a:rPr lang="ru-RU" sz="1700" spc="-1" dirty="0">
                <a:uFill>
                  <a:solidFill>
                    <a:srgbClr val="FFFFFF"/>
                  </a:solidFill>
                </a:uFill>
                <a:latin typeface="Calibri"/>
              </a:rPr>
              <a:t>3 декабря 1966 года, в ознаменование 25-летней годовщины разгрома немецких войск под Москвой, прах неизвестного солдата был перенесён из братской могилы на 41-м километре Ленинградского шоссе (на въезде в город Зеленоград) и торжественно захоронен в Александровском саду.</a:t>
            </a:r>
            <a:endParaRPr lang="ru-RU" sz="3200" spc="-1" dirty="0">
              <a:uFill>
                <a:solidFill>
                  <a:srgbClr val="FFFFFF"/>
                </a:solidFill>
              </a:uFill>
            </a:endParaRPr>
          </a:p>
          <a:p>
            <a:pPr algn="just"/>
            <a:r>
              <a:rPr lang="ru-RU" sz="1700" spc="-1" dirty="0">
                <a:uFill>
                  <a:solidFill>
                    <a:srgbClr val="FFFFFF"/>
                  </a:solidFill>
                </a:uFill>
                <a:latin typeface="Calibri"/>
              </a:rPr>
              <a:t>На надгробной плите установлена бронзовая композиция — солдатская каска и лавровая ветвь, лежащие на боевом знамени.</a:t>
            </a:r>
            <a:endParaRPr lang="ru-RU" sz="3200" spc="-1" dirty="0">
              <a:uFill>
                <a:solidFill>
                  <a:srgbClr val="FFFFFF"/>
                </a:solidFill>
              </a:uFill>
            </a:endParaRPr>
          </a:p>
          <a:p>
            <a:pPr algn="just"/>
            <a:r>
              <a:rPr lang="ru-RU" sz="1700" spc="-1" dirty="0">
                <a:uFill>
                  <a:solidFill>
                    <a:srgbClr val="FFFFFF"/>
                  </a:solidFill>
                </a:uFill>
                <a:latin typeface="Calibri"/>
              </a:rPr>
              <a:t>В центре мемориала — ниша с надписью «Имя твоё неизвестно, подвиг твой бессмертен».</a:t>
            </a:r>
            <a:endParaRPr lang="ru-RU" sz="3200" spc="-1" dirty="0">
              <a:uFill>
                <a:solidFill>
                  <a:srgbClr val="FFFFFF"/>
                </a:solidFill>
              </a:uFill>
            </a:endParaRPr>
          </a:p>
          <a:p>
            <a:pPr algn="just"/>
            <a:endParaRPr lang="ru-RU" sz="3200" spc="-1" dirty="0">
              <a:solidFill>
                <a:srgbClr val="000000"/>
              </a:solidFill>
              <a:uFill>
                <a:solidFill>
                  <a:srgbClr val="FFFFFF"/>
                </a:solidFill>
              </a:uFill>
            </a:endParaRPr>
          </a:p>
          <a:p>
            <a:pPr algn="just"/>
            <a:endParaRPr lang="ru-RU" sz="3200" spc="-1" dirty="0">
              <a:solidFill>
                <a:srgbClr val="000000"/>
              </a:solidFill>
              <a:uFill>
                <a:solidFill>
                  <a:srgbClr val="FFFFFF"/>
                </a:solidFill>
              </a:uFill>
            </a:endParaRPr>
          </a:p>
        </p:txBody>
      </p:sp>
      <p:pic>
        <p:nvPicPr>
          <p:cNvPr id="2050" name="Picture 2" descr="C:\Users\Администратор\Pictures\2017-06-08\Scan100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0971" y="2873538"/>
            <a:ext cx="1658491" cy="208823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Администратор\Pictures\2017-06-08\Scan1001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0571" y="4034733"/>
            <a:ext cx="1707646" cy="2152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25161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effectLst/>
      </p:bgPr>
    </p:bg>
    <p:spTree>
      <p:nvGrpSpPr>
        <p:cNvPr id="1" name=""/>
        <p:cNvGrpSpPr/>
        <p:nvPr/>
      </p:nvGrpSpPr>
      <p:grpSpPr>
        <a:xfrm>
          <a:off x="0" y="0"/>
          <a:ext cx="0" cy="0"/>
          <a:chOff x="0" y="0"/>
          <a:chExt cx="0" cy="0"/>
        </a:xfrm>
      </p:grpSpPr>
      <p:sp>
        <p:nvSpPr>
          <p:cNvPr id="5" name="Содержимое 4"/>
          <p:cNvSpPr>
            <a:spLocks noGrp="1"/>
          </p:cNvSpPr>
          <p:nvPr>
            <p:ph idx="1"/>
          </p:nvPr>
        </p:nvSpPr>
        <p:spPr>
          <a:xfrm>
            <a:off x="289491" y="1484784"/>
            <a:ext cx="6336704" cy="5249163"/>
          </a:xfrm>
        </p:spPr>
        <p:txBody>
          <a:bodyPr>
            <a:normAutofit/>
          </a:bodyPr>
          <a:lstStyle/>
          <a:p>
            <a:r>
              <a:rPr lang="ru-RU" sz="1700" dirty="0"/>
              <a:t>Яков Перельман окончил в 1901 году Лесной институт в Санкт-Петербурге, но круг его научных интересов выходил далеко за рамки лесной отрасли.</a:t>
            </a:r>
          </a:p>
          <a:p>
            <a:r>
              <a:rPr lang="ru-RU" sz="1700" dirty="0"/>
              <a:t>Он публиковал статьи в научных журналах и переписывался с самим Циолковским. В июле 1913 года была опубликована его первая книга — "Занимательная физика", которая имела большой успех не только среди обычных читателей, но и в кругу </a:t>
            </a:r>
            <a:r>
              <a:rPr lang="ru-RU" sz="1700" dirty="0" smtClean="0"/>
              <a:t>серьёзных учёных</a:t>
            </a:r>
            <a:r>
              <a:rPr lang="ru-RU" sz="1700" dirty="0"/>
              <a:t>.</a:t>
            </a:r>
          </a:p>
          <a:p>
            <a:r>
              <a:rPr lang="ru-RU" sz="1700" dirty="0"/>
              <a:t>Всего Яков Перельман написал и опубликовал около 50 научно-популярных книг, которые были изданы в 18 странах мира. Среди них: "Занимательная геометрия", "Занимательная арифметика", "Занимательная математика", "Занимательная астрономия", "Занимательная механика" и другие.</a:t>
            </a:r>
          </a:p>
          <a:p>
            <a:r>
              <a:rPr lang="ru-RU" sz="1700" dirty="0" smtClean="0"/>
              <a:t>Во всём </a:t>
            </a:r>
            <a:r>
              <a:rPr lang="ru-RU" sz="1700" dirty="0"/>
              <a:t>мире Яков Перельман считается одним из основоположников жанра научно-популярной литературы. Кроме того, считается, что именно он придумал термин "научно-фантастическая литература".</a:t>
            </a:r>
          </a:p>
        </p:txBody>
      </p:sp>
      <p:sp>
        <p:nvSpPr>
          <p:cNvPr id="6" name="Заголовок 5"/>
          <p:cNvSpPr>
            <a:spLocks noGrp="1"/>
          </p:cNvSpPr>
          <p:nvPr>
            <p:ph type="title"/>
          </p:nvPr>
        </p:nvSpPr>
        <p:spPr>
          <a:xfrm>
            <a:off x="107504" y="138440"/>
            <a:ext cx="9036496" cy="1354162"/>
          </a:xfrm>
        </p:spPr>
        <p:txBody>
          <a:bodyPr>
            <a:normAutofit fontScale="90000"/>
          </a:bodyPr>
          <a:lstStyle/>
          <a:p>
            <a:r>
              <a:rPr lang="ru-RU" sz="2800" b="1" dirty="0" smtClean="0"/>
              <a:t>4 декабря – </a:t>
            </a:r>
            <a:r>
              <a:rPr lang="ru-RU" sz="2800" b="1" dirty="0"/>
              <a:t>135 лет со дня рождения русского писателя-популяризатора, публициста Якова </a:t>
            </a:r>
            <a:r>
              <a:rPr lang="ru-RU" sz="2800" b="1" dirty="0" err="1"/>
              <a:t>Исидоровича</a:t>
            </a:r>
            <a:r>
              <a:rPr lang="ru-RU" sz="2800" b="1" dirty="0"/>
              <a:t> Перельмана (1882-1942)</a:t>
            </a:r>
          </a:p>
        </p:txBody>
      </p:sp>
      <p:sp>
        <p:nvSpPr>
          <p:cNvPr id="7" name="Содержимое 4"/>
          <p:cNvSpPr txBox="1">
            <a:spLocks/>
          </p:cNvSpPr>
          <p:nvPr/>
        </p:nvSpPr>
        <p:spPr>
          <a:xfrm>
            <a:off x="899592" y="5661248"/>
            <a:ext cx="4176464" cy="10726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ru-RU" sz="1600" dirty="0" smtClean="0">
              <a:solidFill>
                <a:prstClr val="black"/>
              </a:solidFill>
            </a:endParaRPr>
          </a:p>
        </p:txBody>
      </p:sp>
      <p:pic>
        <p:nvPicPr>
          <p:cNvPr id="15362" name="Picture 2" descr="C:\Users\Администратор\Pictures\2017-01-10\Scan10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2256" y="4365104"/>
            <a:ext cx="1331753" cy="2120864"/>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Администратор\Pictures\2017-01-10\Scan100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1484784"/>
            <a:ext cx="1492001" cy="2350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8274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Заголовок 4"/>
          <p:cNvSpPr>
            <a:spLocks noGrp="1"/>
          </p:cNvSpPr>
          <p:nvPr>
            <p:ph type="title"/>
          </p:nvPr>
        </p:nvSpPr>
        <p:spPr/>
        <p:txBody>
          <a:bodyPr/>
          <a:lstStyle/>
          <a:p>
            <a:r>
              <a:rPr lang="ru-RU" sz="4000" b="1" dirty="0" smtClean="0"/>
              <a:t>Дни воинской славы России</a:t>
            </a:r>
            <a:endParaRPr lang="ru-RU" sz="4000" b="1" dirty="0"/>
          </a:p>
        </p:txBody>
      </p:sp>
      <p:sp>
        <p:nvSpPr>
          <p:cNvPr id="6" name="Текст 5"/>
          <p:cNvSpPr>
            <a:spLocks noGrp="1"/>
          </p:cNvSpPr>
          <p:nvPr>
            <p:ph type="body" sz="quarter" idx="10"/>
          </p:nvPr>
        </p:nvSpPr>
        <p:spPr>
          <a:xfrm>
            <a:off x="935596" y="1340768"/>
            <a:ext cx="7740860" cy="4680520"/>
          </a:xfrm>
        </p:spPr>
        <p:txBody>
          <a:bodyPr/>
          <a:lstStyle/>
          <a:p>
            <a:pPr lvl="0" algn="just"/>
            <a:r>
              <a:rPr lang="ru-RU" sz="1700" b="1" dirty="0">
                <a:solidFill>
                  <a:prstClr val="black"/>
                </a:solidFill>
              </a:rPr>
              <a:t>5 декабря - День начала контрнаступления советских войск против немецко-фашистских войск в битве под Москвой (1941 год</a:t>
            </a:r>
            <a:r>
              <a:rPr lang="ru-RU" sz="1700" b="1" dirty="0" smtClean="0">
                <a:solidFill>
                  <a:prstClr val="black"/>
                </a:solidFill>
              </a:rPr>
              <a:t>).</a:t>
            </a:r>
          </a:p>
          <a:p>
            <a:pPr lvl="0" algn="just"/>
            <a:r>
              <a:rPr lang="ru-RU" sz="1700" dirty="0">
                <a:solidFill>
                  <a:schemeClr val="tx1"/>
                </a:solidFill>
              </a:rPr>
              <a:t>Московская битва </a:t>
            </a:r>
            <a:r>
              <a:rPr lang="ru-RU" sz="1700" dirty="0" smtClean="0">
                <a:solidFill>
                  <a:schemeClr val="tx1"/>
                </a:solidFill>
              </a:rPr>
              <a:t>1941-42 годов — одно </a:t>
            </a:r>
            <a:r>
              <a:rPr lang="ru-RU" sz="1700" dirty="0">
                <a:solidFill>
                  <a:schemeClr val="tx1"/>
                </a:solidFill>
              </a:rPr>
              <a:t>из величайших событий Великой Отечественной войны </a:t>
            </a:r>
            <a:r>
              <a:rPr lang="ru-RU" sz="1700" dirty="0" smtClean="0">
                <a:solidFill>
                  <a:schemeClr val="tx1"/>
                </a:solidFill>
              </a:rPr>
              <a:t>1941-45 гг. </a:t>
            </a:r>
            <a:r>
              <a:rPr lang="ru-RU" sz="1700" dirty="0">
                <a:solidFill>
                  <a:schemeClr val="tx1"/>
                </a:solidFill>
              </a:rPr>
              <a:t>Значение Московской битвы определялось политической и стратегической важностью Москвы, овладению которой немецко-фашистское командование придавало решающее значение в исходе всей войны против СССР. Московская битва делится на 2 этапа: оборонительный (30 сентября—5 декабря 1941 г) и наступательный (6 декабря 1941—20 апреля 1942г</a:t>
            </a:r>
            <a:r>
              <a:rPr lang="ru-RU" sz="1700" dirty="0" smtClean="0">
                <a:solidFill>
                  <a:schemeClr val="tx1"/>
                </a:solidFill>
              </a:rPr>
              <a:t>).</a:t>
            </a:r>
            <a:endParaRPr lang="ru-RU" sz="1700" dirty="0">
              <a:solidFill>
                <a:schemeClr val="tx1"/>
              </a:solidFill>
            </a:endParaRPr>
          </a:p>
          <a:p>
            <a:pPr lvl="0" algn="just"/>
            <a:r>
              <a:rPr lang="ru-RU" sz="1700" dirty="0">
                <a:solidFill>
                  <a:schemeClr val="tx1"/>
                </a:solidFill>
              </a:rPr>
              <a:t>Для осуществления этого плана немецкое командование привлекло 3 полевых армии, 3 танковых группы и 2-й воздушный флот. Всего в группе армий "Центр" на 1 октября 1941 года имелось до 1 млн.800 тыс. человек, 1700 танков, свыше 14 тыс. орудий и </a:t>
            </a:r>
            <a:r>
              <a:rPr lang="ru-RU" sz="1700" dirty="0" smtClean="0">
                <a:solidFill>
                  <a:schemeClr val="tx1"/>
                </a:solidFill>
              </a:rPr>
              <a:t>миномётов</a:t>
            </a:r>
            <a:r>
              <a:rPr lang="ru-RU" sz="1700" dirty="0">
                <a:solidFill>
                  <a:schemeClr val="tx1"/>
                </a:solidFill>
              </a:rPr>
              <a:t>, 1490 </a:t>
            </a:r>
            <a:r>
              <a:rPr lang="ru-RU" sz="1700" dirty="0" smtClean="0">
                <a:solidFill>
                  <a:schemeClr val="tx1"/>
                </a:solidFill>
              </a:rPr>
              <a:t>самолётов</a:t>
            </a:r>
            <a:r>
              <a:rPr lang="ru-RU" sz="1700" dirty="0">
                <a:solidFill>
                  <a:schemeClr val="tx1"/>
                </a:solidFill>
              </a:rPr>
              <a:t>. Им противостояли войска </a:t>
            </a:r>
            <a:r>
              <a:rPr lang="ru-RU" sz="1700" dirty="0" smtClean="0">
                <a:solidFill>
                  <a:schemeClr val="tx1"/>
                </a:solidFill>
              </a:rPr>
              <a:t>трёх </a:t>
            </a:r>
            <a:r>
              <a:rPr lang="ru-RU" sz="1700" dirty="0">
                <a:solidFill>
                  <a:schemeClr val="tx1"/>
                </a:solidFill>
              </a:rPr>
              <a:t>наших фронтов, которые имели 1 млн.250 тыс. человек, 990 танков, 7600 орудий и </a:t>
            </a:r>
            <a:r>
              <a:rPr lang="ru-RU" sz="1700" dirty="0" smtClean="0">
                <a:solidFill>
                  <a:schemeClr val="tx1"/>
                </a:solidFill>
              </a:rPr>
              <a:t>миномётов</a:t>
            </a:r>
            <a:r>
              <a:rPr lang="ru-RU" sz="1700" dirty="0">
                <a:solidFill>
                  <a:schemeClr val="tx1"/>
                </a:solidFill>
              </a:rPr>
              <a:t>, 677 </a:t>
            </a:r>
            <a:r>
              <a:rPr lang="ru-RU" sz="1700" dirty="0" smtClean="0">
                <a:solidFill>
                  <a:schemeClr val="tx1"/>
                </a:solidFill>
              </a:rPr>
              <a:t>самолётов</a:t>
            </a:r>
            <a:r>
              <a:rPr lang="ru-RU" sz="1700" dirty="0">
                <a:solidFill>
                  <a:schemeClr val="tx1"/>
                </a:solidFill>
              </a:rPr>
              <a:t>.</a:t>
            </a:r>
          </a:p>
          <a:p>
            <a:pPr lvl="0" algn="just"/>
            <a:endParaRPr lang="ru-RU" sz="1700" dirty="0">
              <a:solidFill>
                <a:prstClr val="black"/>
              </a:solidFill>
            </a:endParaRPr>
          </a:p>
          <a:p>
            <a:endParaRPr lang="ru-RU" sz="1600" dirty="0"/>
          </a:p>
        </p:txBody>
      </p:sp>
    </p:spTree>
    <p:extLst>
      <p:ext uri="{BB962C8B-B14F-4D97-AF65-F5344CB8AC3E}">
        <p14:creationId xmlns:p14="http://schemas.microsoft.com/office/powerpoint/2010/main" val="399203129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363272" cy="1143000"/>
          </a:xfrm>
        </p:spPr>
        <p:txBody>
          <a:bodyPr>
            <a:noAutofit/>
          </a:bodyPr>
          <a:lstStyle/>
          <a:p>
            <a:r>
              <a:rPr lang="ru-RU" sz="2400" b="1" dirty="0" smtClean="0"/>
              <a:t>3 ноября – </a:t>
            </a:r>
            <a:r>
              <a:rPr lang="ru-RU" sz="2400" b="1" dirty="0"/>
              <a:t>130 лет со дня рождения русского поэта, драматурга и переводчика Самуила Яковлевича Маршака (1887-1964)</a:t>
            </a:r>
          </a:p>
        </p:txBody>
      </p:sp>
      <p:sp>
        <p:nvSpPr>
          <p:cNvPr id="3" name="Объект 2"/>
          <p:cNvSpPr>
            <a:spLocks noGrp="1"/>
          </p:cNvSpPr>
          <p:nvPr>
            <p:ph idx="1"/>
          </p:nvPr>
        </p:nvSpPr>
        <p:spPr>
          <a:xfrm>
            <a:off x="457200" y="1412776"/>
            <a:ext cx="5914999" cy="5001072"/>
          </a:xfrm>
        </p:spPr>
        <p:txBody>
          <a:bodyPr>
            <a:noAutofit/>
          </a:bodyPr>
          <a:lstStyle/>
          <a:p>
            <a:pPr algn="just"/>
            <a:r>
              <a:rPr lang="ru-RU" sz="1600" dirty="0" smtClean="0"/>
              <a:t>Самуил Маршак </a:t>
            </a:r>
            <a:r>
              <a:rPr lang="ru-RU" sz="1600" dirty="0"/>
              <a:t>– знаменитый советский поэт, переводчик, драматург. Известен как автор сказок для детей, сатирических произведений, а также «взрослой», </a:t>
            </a:r>
            <a:r>
              <a:rPr lang="ru-RU" sz="1600" dirty="0" smtClean="0"/>
              <a:t>серьёзной </a:t>
            </a:r>
            <a:r>
              <a:rPr lang="ru-RU" sz="1600" dirty="0"/>
              <a:t>лирики</a:t>
            </a:r>
            <a:r>
              <a:rPr lang="ru-RU" sz="1600" dirty="0" smtClean="0"/>
              <a:t>.</a:t>
            </a:r>
          </a:p>
          <a:p>
            <a:pPr algn="just"/>
            <a:r>
              <a:rPr lang="ru-RU" sz="1600" dirty="0"/>
              <a:t>В юные годы Маршак зара­батывал на жизнь частными уроками, сотрудничал с раз­личными журналами. Затем он продолжил образование в Англии, учился в политехникуме, затем — в Лондон­ском университете. В 1914 вернулся в Россию. Перу та­лантливого писателя принадлежит множество произве­дений для детей, им было сделано много переводов сонетов Шекспира и песен Р. Бернса, стихотворений Дж. Китса, Р. Киплинга, У. </a:t>
            </a:r>
            <a:r>
              <a:rPr lang="ru-RU" sz="1600" dirty="0" err="1"/>
              <a:t>Водсворта</a:t>
            </a:r>
            <a:r>
              <a:rPr lang="ru-RU" sz="1600" dirty="0"/>
              <a:t> и др.</a:t>
            </a:r>
            <a:endParaRPr lang="ru-RU" sz="1600" dirty="0" smtClean="0"/>
          </a:p>
          <a:p>
            <a:pPr algn="just"/>
            <a:r>
              <a:rPr lang="ru-RU" sz="1600" dirty="0"/>
              <a:t>Книги Самуила Яковлевича Маршака были переведены на многие языки. Именем писателя названы </a:t>
            </a:r>
            <a:r>
              <a:rPr lang="ru-RU" sz="1600" dirty="0" smtClean="0"/>
              <a:t>улицы, ему установлены </a:t>
            </a:r>
            <a:r>
              <a:rPr lang="ru-RU" sz="1600" dirty="0"/>
              <a:t>памятники и мемориальные доски во многих городах: в родном Воронеже, Москве, Санкт-Петербурге, Ялте и других</a:t>
            </a:r>
            <a:r>
              <a:rPr lang="ru-RU" sz="1600" dirty="0" smtClean="0"/>
              <a:t>.</a:t>
            </a:r>
          </a:p>
          <a:p>
            <a:pPr algn="just"/>
            <a:r>
              <a:rPr lang="ru-RU" sz="1600" dirty="0" smtClean="0"/>
              <a:t>В Железнодорожном районе г. Ростова-на-Дону есть переулок Маршака.</a:t>
            </a:r>
            <a:endParaRPr lang="ru-RU" sz="1600" dirty="0"/>
          </a:p>
        </p:txBody>
      </p:sp>
      <p:pic>
        <p:nvPicPr>
          <p:cNvPr id="13314" name="Picture 2" descr="C:\Users\Администратор\Pictures\2017-01-10\Scan100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34" y="3789040"/>
            <a:ext cx="1422709" cy="197673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07" y="4498033"/>
            <a:ext cx="1584325" cy="210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5483" y="1196752"/>
            <a:ext cx="1395413"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8344" y="1844824"/>
            <a:ext cx="1377950"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48846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Заголовок 4"/>
          <p:cNvSpPr>
            <a:spLocks noGrp="1"/>
          </p:cNvSpPr>
          <p:nvPr>
            <p:ph type="title"/>
          </p:nvPr>
        </p:nvSpPr>
        <p:spPr/>
        <p:txBody>
          <a:bodyPr/>
          <a:lstStyle/>
          <a:p>
            <a:r>
              <a:rPr lang="ru-RU" sz="4000" b="1" dirty="0" smtClean="0"/>
              <a:t>Памятная дата России</a:t>
            </a:r>
            <a:endParaRPr lang="ru-RU" sz="4000" b="1" dirty="0"/>
          </a:p>
        </p:txBody>
      </p:sp>
      <p:sp>
        <p:nvSpPr>
          <p:cNvPr id="6" name="Текст 5"/>
          <p:cNvSpPr>
            <a:spLocks noGrp="1"/>
          </p:cNvSpPr>
          <p:nvPr>
            <p:ph type="body" sz="quarter" idx="10"/>
          </p:nvPr>
        </p:nvSpPr>
        <p:spPr>
          <a:xfrm>
            <a:off x="251520" y="1052736"/>
            <a:ext cx="8424936" cy="5112568"/>
          </a:xfrm>
        </p:spPr>
        <p:txBody>
          <a:bodyPr/>
          <a:lstStyle/>
          <a:p>
            <a:pPr lvl="0" algn="ctr"/>
            <a:r>
              <a:rPr lang="ru-RU" sz="1700" b="1" dirty="0" smtClean="0">
                <a:solidFill>
                  <a:prstClr val="black"/>
                </a:solidFill>
              </a:rPr>
              <a:t>9 декабря – День героев Отечества</a:t>
            </a:r>
          </a:p>
          <a:p>
            <a:pPr lvl="0" algn="just"/>
            <a:r>
              <a:rPr lang="ru-RU" sz="1700" dirty="0" smtClean="0">
                <a:solidFill>
                  <a:schemeClr val="tx1"/>
                </a:solidFill>
              </a:rPr>
              <a:t>Свою </a:t>
            </a:r>
            <a:r>
              <a:rPr lang="ru-RU" sz="1700" dirty="0">
                <a:solidFill>
                  <a:schemeClr val="tx1"/>
                </a:solidFill>
              </a:rPr>
              <a:t>историю </a:t>
            </a:r>
            <a:r>
              <a:rPr lang="ru-RU" sz="1700" dirty="0" smtClean="0">
                <a:solidFill>
                  <a:schemeClr val="tx1"/>
                </a:solidFill>
              </a:rPr>
              <a:t>праздник ведёт ещё </a:t>
            </a:r>
            <a:r>
              <a:rPr lang="ru-RU" sz="1700" dirty="0">
                <a:solidFill>
                  <a:schemeClr val="tx1"/>
                </a:solidFill>
              </a:rPr>
              <a:t>с </a:t>
            </a:r>
            <a:r>
              <a:rPr lang="ru-RU" sz="1700" dirty="0" smtClean="0">
                <a:solidFill>
                  <a:schemeClr val="tx1"/>
                </a:solidFill>
              </a:rPr>
              <a:t>Х</a:t>
            </a:r>
            <a:r>
              <a:rPr lang="en-US" sz="1700" dirty="0" smtClean="0">
                <a:solidFill>
                  <a:schemeClr val="tx1"/>
                </a:solidFill>
              </a:rPr>
              <a:t>VIII</a:t>
            </a:r>
            <a:r>
              <a:rPr lang="ru-RU" sz="1700" dirty="0" smtClean="0">
                <a:solidFill>
                  <a:schemeClr val="tx1"/>
                </a:solidFill>
              </a:rPr>
              <a:t> </a:t>
            </a:r>
            <a:r>
              <a:rPr lang="ru-RU" sz="1700" dirty="0">
                <a:solidFill>
                  <a:schemeClr val="tx1"/>
                </a:solidFill>
              </a:rPr>
              <a:t>века. Эта декабрьская дата приурочена к выдающемуся событию эпохи правления императрицы Екатерины II — в 1769 году она учредила орден Святого Георгия Победоносца. В те годы этим орденом награждались воины, проявившие в бою доблесть, отвагу и смелость. Орден Святого Георгия имел 4 степени отличия, из которых первая была наивысшей. Известно, что кавалерами всех </a:t>
            </a:r>
            <a:r>
              <a:rPr lang="ru-RU" sz="1700" dirty="0" smtClean="0">
                <a:solidFill>
                  <a:schemeClr val="tx1"/>
                </a:solidFill>
              </a:rPr>
              <a:t>четырёх </a:t>
            </a:r>
            <a:r>
              <a:rPr lang="ru-RU" sz="1700" dirty="0">
                <a:solidFill>
                  <a:schemeClr val="tx1"/>
                </a:solidFill>
              </a:rPr>
              <a:t>степеней стали 4 человека, среди которых великие русские полководцы М.И. Кутузов и М.Б. Барклай-де-Толли. Екатерина II удостоила и себя этой награды в честь учреждения </a:t>
            </a:r>
            <a:r>
              <a:rPr lang="ru-RU" sz="1700" dirty="0" smtClean="0">
                <a:solidFill>
                  <a:schemeClr val="tx1"/>
                </a:solidFill>
              </a:rPr>
              <a:t>ордена.</a:t>
            </a:r>
          </a:p>
          <a:p>
            <a:pPr lvl="0" algn="just"/>
            <a:r>
              <a:rPr lang="ru-RU" sz="1700" dirty="0" smtClean="0">
                <a:solidFill>
                  <a:schemeClr val="tx1"/>
                </a:solidFill>
              </a:rPr>
              <a:t>9 </a:t>
            </a:r>
            <a:r>
              <a:rPr lang="ru-RU" sz="1700" dirty="0">
                <a:solidFill>
                  <a:schemeClr val="tx1"/>
                </a:solidFill>
              </a:rPr>
              <a:t>декабря — в России чествуют Героев Советского Союза, Героев Российской Федерации и кавалеров ордена Святого Георгия и ордена Славы</a:t>
            </a:r>
          </a:p>
          <a:p>
            <a:pPr lvl="0" algn="just"/>
            <a:endParaRPr lang="ru-RU" sz="1700" dirty="0" smtClean="0">
              <a:solidFill>
                <a:prstClr val="black"/>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4077072"/>
            <a:ext cx="191452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4199309"/>
            <a:ext cx="174942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4261573"/>
            <a:ext cx="1668016" cy="2161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509822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Рыбак\флаг.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17" y="521296"/>
            <a:ext cx="9505057" cy="633670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7211144" cy="1143000"/>
          </a:xfrm>
        </p:spPr>
        <p:txBody>
          <a:bodyPr/>
          <a:lstStyle/>
          <a:p>
            <a:r>
              <a:rPr lang="ru-RU" sz="3200" b="1" dirty="0" smtClean="0">
                <a:solidFill>
                  <a:prstClr val="black"/>
                </a:solidFill>
              </a:rPr>
              <a:t>12 декабря – День Конституции</a:t>
            </a:r>
            <a:br>
              <a:rPr lang="ru-RU" sz="3200" b="1" dirty="0" smtClean="0">
                <a:solidFill>
                  <a:prstClr val="black"/>
                </a:solidFill>
              </a:rPr>
            </a:br>
            <a:r>
              <a:rPr lang="ru-RU" sz="3200" b="1" dirty="0" smtClean="0">
                <a:solidFill>
                  <a:prstClr val="black"/>
                </a:solidFill>
              </a:rPr>
              <a:t>Российской Федерации</a:t>
            </a:r>
            <a:endParaRPr lang="ru-RU" b="1" dirty="0"/>
          </a:p>
        </p:txBody>
      </p:sp>
      <p:sp>
        <p:nvSpPr>
          <p:cNvPr id="3" name="Объект 2"/>
          <p:cNvSpPr>
            <a:spLocks noGrp="1"/>
          </p:cNvSpPr>
          <p:nvPr>
            <p:ph idx="1"/>
          </p:nvPr>
        </p:nvSpPr>
        <p:spPr>
          <a:xfrm>
            <a:off x="431539" y="2348880"/>
            <a:ext cx="8496944" cy="3960440"/>
          </a:xfrm>
        </p:spPr>
        <p:txBody>
          <a:bodyPr>
            <a:normAutofit fontScale="77500" lnSpcReduction="20000"/>
          </a:bodyPr>
          <a:lstStyle/>
          <a:p>
            <a:pPr marL="0" indent="0">
              <a:buNone/>
            </a:pPr>
            <a:endParaRPr lang="ru-RU" dirty="0" smtClean="0">
              <a:solidFill>
                <a:schemeClr val="bg1"/>
              </a:solidFill>
            </a:endParaRPr>
          </a:p>
          <a:p>
            <a:r>
              <a:rPr lang="ru-RU" dirty="0" smtClean="0">
                <a:solidFill>
                  <a:schemeClr val="bg1"/>
                </a:solidFill>
              </a:rPr>
              <a:t>Конституция </a:t>
            </a:r>
            <a:r>
              <a:rPr lang="ru-RU" dirty="0">
                <a:solidFill>
                  <a:schemeClr val="bg1"/>
                </a:solidFill>
              </a:rPr>
              <a:t>Российской Федерации - высший нормативный правовой акт Российской Федерации. Проект принят народом </a:t>
            </a:r>
            <a:r>
              <a:rPr lang="ru-RU" dirty="0" smtClean="0">
                <a:solidFill>
                  <a:schemeClr val="bg1"/>
                </a:solidFill>
              </a:rPr>
              <a:t>России </a:t>
            </a:r>
            <a:r>
              <a:rPr lang="ru-RU" dirty="0">
                <a:solidFill>
                  <a:schemeClr val="bg1"/>
                </a:solidFill>
              </a:rPr>
              <a:t>12 декабря 1993 года. Вступила в силу со дня официального опубликования 25 декабря 1993 года. Среди прочего упразднила Съезд народных депутатов РСФСР, Верховный совет РСФСР и заменила их Федеральным собранием Российской Федерации, состоящим из Совета Федерации, в который входило по 2 представителя от каждого субъекта Федерации, и Государственной думы, избираемой народом.</a:t>
            </a:r>
          </a:p>
        </p:txBody>
      </p:sp>
      <p:pic>
        <p:nvPicPr>
          <p:cNvPr id="4" name="Picture 2" descr="C:\Users\Администратор\Pictures\2017-01-18\Sca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170741"/>
            <a:ext cx="1776957" cy="2292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440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effectLst/>
      </p:bgPr>
    </p:bg>
    <p:spTree>
      <p:nvGrpSpPr>
        <p:cNvPr id="1" name=""/>
        <p:cNvGrpSpPr/>
        <p:nvPr/>
      </p:nvGrpSpPr>
      <p:grpSpPr>
        <a:xfrm>
          <a:off x="0" y="0"/>
          <a:ext cx="0" cy="0"/>
          <a:chOff x="0" y="0"/>
          <a:chExt cx="0" cy="0"/>
        </a:xfrm>
      </p:grpSpPr>
      <p:sp>
        <p:nvSpPr>
          <p:cNvPr id="5" name="Содержимое 4"/>
          <p:cNvSpPr>
            <a:spLocks noGrp="1"/>
          </p:cNvSpPr>
          <p:nvPr>
            <p:ph idx="1"/>
          </p:nvPr>
        </p:nvSpPr>
        <p:spPr>
          <a:xfrm>
            <a:off x="107504" y="1628800"/>
            <a:ext cx="8856984" cy="3871777"/>
          </a:xfrm>
        </p:spPr>
        <p:txBody>
          <a:bodyPr>
            <a:normAutofit/>
          </a:bodyPr>
          <a:lstStyle/>
          <a:p>
            <a:r>
              <a:rPr lang="ru-RU" sz="1700" dirty="0" smtClean="0"/>
              <a:t>Перечислить </a:t>
            </a:r>
            <a:r>
              <a:rPr lang="ru-RU" sz="1700" dirty="0"/>
              <a:t>все русские города, где побывала Маврина Татьяна Алексеевна, очень трудно. </a:t>
            </a:r>
            <a:r>
              <a:rPr lang="ru-RU" sz="1700" dirty="0" smtClean="0"/>
              <a:t>Её </a:t>
            </a:r>
            <a:r>
              <a:rPr lang="ru-RU" sz="1700" dirty="0"/>
              <a:t>визиты долго помнили старожилы Звенигорода, Переславля Залесского, Юрьева-Польского, Суздаля, Углича, Ярославля, Костромы. Итог творческих путешествий – книга-альбом под названием «Пути-дороги», составленный в издательстве «Художник РСФСР» в 1980 году. В основе – 212 видов уникальных уголков России (акварель, гуашь). </a:t>
            </a:r>
          </a:p>
          <a:p>
            <a:r>
              <a:rPr lang="ru-RU" sz="1700" dirty="0"/>
              <a:t>Художник Татьяна Маврина оставила богатое наследие: ею по высочайшему классу оформлены более 200 книг. Наиболее известно оформление сказок А. С. Пушкина: "Сказка о </a:t>
            </a:r>
            <a:r>
              <a:rPr lang="ru-RU" sz="1700" dirty="0" smtClean="0"/>
              <a:t>мёртвой </a:t>
            </a:r>
            <a:r>
              <a:rPr lang="ru-RU" sz="1700" dirty="0"/>
              <a:t>царевне и семи богатырях ", "Руслан и Людмила", "Сказки", а также сборники "По щучьему велению", "Русские сказки", " За тридевять земель". Т. А. Маврина выступала и как иллюстратор собственных книг: "Сказочные звери", "Пряники пекутся, коту в лапы не даются", "Сказочная азбука". </a:t>
            </a:r>
          </a:p>
        </p:txBody>
      </p:sp>
      <p:sp>
        <p:nvSpPr>
          <p:cNvPr id="6" name="Заголовок 5"/>
          <p:cNvSpPr>
            <a:spLocks noGrp="1"/>
          </p:cNvSpPr>
          <p:nvPr>
            <p:ph type="title"/>
          </p:nvPr>
        </p:nvSpPr>
        <p:spPr>
          <a:xfrm>
            <a:off x="72008" y="274638"/>
            <a:ext cx="9036496" cy="1354162"/>
          </a:xfrm>
        </p:spPr>
        <p:txBody>
          <a:bodyPr>
            <a:normAutofit fontScale="90000"/>
          </a:bodyPr>
          <a:lstStyle/>
          <a:p>
            <a:r>
              <a:rPr lang="ru-RU" sz="2800" b="1" dirty="0" smtClean="0"/>
              <a:t>20 декабря – </a:t>
            </a:r>
            <a:r>
              <a:rPr lang="ru-RU" sz="2800" b="1" dirty="0"/>
              <a:t>115 лет со дня рождения художника-иллюстратора, лауреата Международной премии имени Х. К. Андерсена (1976) Татьяны Алексеевны Мавриной (1902-1996)</a:t>
            </a:r>
          </a:p>
        </p:txBody>
      </p:sp>
      <p:sp>
        <p:nvSpPr>
          <p:cNvPr id="7" name="Содержимое 4"/>
          <p:cNvSpPr txBox="1">
            <a:spLocks/>
          </p:cNvSpPr>
          <p:nvPr/>
        </p:nvSpPr>
        <p:spPr>
          <a:xfrm>
            <a:off x="899592" y="5661248"/>
            <a:ext cx="4176464" cy="10726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ru-RU" sz="1600" dirty="0" smtClean="0">
              <a:solidFill>
                <a:prstClr val="black"/>
              </a:solidFill>
            </a:endParaRPr>
          </a:p>
        </p:txBody>
      </p:sp>
      <p:pic>
        <p:nvPicPr>
          <p:cNvPr id="8194" name="Picture 2" descr="C:\Users\Администратор\Pictures\2017-01-18\Scan100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979" y="4718302"/>
            <a:ext cx="2868837" cy="2047969"/>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Администратор\Pictures\2017-01-18\Scan100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4810323"/>
            <a:ext cx="2743686" cy="1955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4568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effectLst/>
      </p:bgPr>
    </p:bg>
    <p:spTree>
      <p:nvGrpSpPr>
        <p:cNvPr id="1" name=""/>
        <p:cNvGrpSpPr/>
        <p:nvPr/>
      </p:nvGrpSpPr>
      <p:grpSpPr>
        <a:xfrm>
          <a:off x="0" y="0"/>
          <a:ext cx="0" cy="0"/>
          <a:chOff x="0" y="0"/>
          <a:chExt cx="0" cy="0"/>
        </a:xfrm>
      </p:grpSpPr>
      <p:sp>
        <p:nvSpPr>
          <p:cNvPr id="5" name="Содержимое 4"/>
          <p:cNvSpPr>
            <a:spLocks noGrp="1"/>
          </p:cNvSpPr>
          <p:nvPr>
            <p:ph idx="1"/>
          </p:nvPr>
        </p:nvSpPr>
        <p:spPr>
          <a:xfrm>
            <a:off x="179512" y="1412776"/>
            <a:ext cx="5544616" cy="5267408"/>
          </a:xfrm>
        </p:spPr>
        <p:txBody>
          <a:bodyPr>
            <a:normAutofit fontScale="92500" lnSpcReduction="20000"/>
          </a:bodyPr>
          <a:lstStyle/>
          <a:p>
            <a:r>
              <a:rPr lang="ru-RU" sz="1600" dirty="0"/>
              <a:t>Успенский создал такие телепередачи, как «</a:t>
            </a:r>
            <a:r>
              <a:rPr lang="ru-RU" sz="1600" dirty="0" err="1"/>
              <a:t>АБВГДейка</a:t>
            </a:r>
            <a:r>
              <a:rPr lang="ru-RU" sz="1600" dirty="0"/>
              <a:t>», «</a:t>
            </a:r>
            <a:r>
              <a:rPr lang="ru-RU" sz="1600" dirty="0" err="1"/>
              <a:t>Радионяня</a:t>
            </a:r>
            <a:r>
              <a:rPr lang="ru-RU" sz="1600" dirty="0"/>
              <a:t>» и «В нашу гавань заходили корабли», а «Спокойной ночи, малыши!» подрастающее поколение смотрит до сих пор.</a:t>
            </a:r>
          </a:p>
          <a:p>
            <a:r>
              <a:rPr lang="ru-RU" sz="1600" dirty="0"/>
              <a:t>Первая книга про Дядю Фёдора «Дядя Фёдор, пёс и кот» была опубликована в 1974. Эдуард Успенский работал библиотекарем в детском лагере. Именно там он начал придумывать историю про Простоквашино.</a:t>
            </a:r>
          </a:p>
          <a:p>
            <a:r>
              <a:rPr lang="ru-RU" sz="1600" dirty="0"/>
              <a:t>Книга Успенского «Школа клоунов» родилась из учебной радиопередачи для детей – «</a:t>
            </a:r>
            <a:r>
              <a:rPr lang="ru-RU" sz="1600" dirty="0" err="1"/>
              <a:t>Абвгдейки</a:t>
            </a:r>
            <a:r>
              <a:rPr lang="ru-RU" sz="1600" dirty="0"/>
              <a:t>». Даже имена отдельных клоунов остались, например, клоун Саня. В книге клоуны узнают правила грамматики и арифметики, проходят программу первого класса.	</a:t>
            </a:r>
          </a:p>
          <a:p>
            <a:r>
              <a:rPr lang="ru-RU" sz="1600" dirty="0"/>
              <a:t>В 1986 году, выступая в радиопередаче «Пионерская зорька», Успенский попросил школьников присылать известные им страшные истории. Полученные письма с записанными детьми страшилками легли в основу новой повести «Красная Рука, Чёрная Простыня, Зелёные Пальцы». Писателю удалось умело спародировать поэтику фольклорной страшилки, соединить драматические темы с авторской иронией, мастерски преподнести читателям разного возраста собранную им коллекцию страшных историй. </a:t>
            </a:r>
          </a:p>
          <a:p>
            <a:r>
              <a:rPr lang="ru-RU" sz="1600" dirty="0"/>
              <a:t>В 2010 году Эдуард Успенский был удостоен премии имени Корнея Чуковского, в главной номинации «За выдающиеся творческие достижения в отечественной детской литературе»..</a:t>
            </a:r>
          </a:p>
        </p:txBody>
      </p:sp>
      <p:sp>
        <p:nvSpPr>
          <p:cNvPr id="6" name="Заголовок 5"/>
          <p:cNvSpPr>
            <a:spLocks noGrp="1"/>
          </p:cNvSpPr>
          <p:nvPr>
            <p:ph type="title"/>
          </p:nvPr>
        </p:nvSpPr>
        <p:spPr/>
        <p:txBody>
          <a:bodyPr>
            <a:normAutofit fontScale="90000"/>
          </a:bodyPr>
          <a:lstStyle/>
          <a:p>
            <a:r>
              <a:rPr lang="ru-RU" sz="2800" b="1" dirty="0" smtClean="0"/>
              <a:t>22 декабря – </a:t>
            </a:r>
            <a:r>
              <a:rPr lang="ru-RU" sz="2800" b="1" dirty="0"/>
              <a:t>80 лет со дня рождения русского писателя Эдуарда Николаевича Успенского (р. 1937)</a:t>
            </a:r>
          </a:p>
        </p:txBody>
      </p:sp>
      <p:sp>
        <p:nvSpPr>
          <p:cNvPr id="7" name="Содержимое 4"/>
          <p:cNvSpPr txBox="1">
            <a:spLocks/>
          </p:cNvSpPr>
          <p:nvPr/>
        </p:nvSpPr>
        <p:spPr>
          <a:xfrm>
            <a:off x="899592" y="5661248"/>
            <a:ext cx="4176464" cy="10726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ru-RU" sz="1600" dirty="0" smtClean="0">
              <a:solidFill>
                <a:prstClr val="black"/>
              </a:solidFill>
            </a:endParaRPr>
          </a:p>
        </p:txBody>
      </p:sp>
      <p:pic>
        <p:nvPicPr>
          <p:cNvPr id="9218" name="Picture 2" descr="C:\Users\Администратор\Pictures\2017-01-18\Scan100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5484" y="4918186"/>
            <a:ext cx="1297409" cy="1761998"/>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Администратор\Pictures\2017-01-18\Scan100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3489404"/>
            <a:ext cx="1782963" cy="240230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Администратор\Pictures\2017-01-18\Scan1000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1208356"/>
            <a:ext cx="1767755" cy="228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187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Заголовок 4"/>
          <p:cNvSpPr>
            <a:spLocks noGrp="1"/>
          </p:cNvSpPr>
          <p:nvPr>
            <p:ph type="title"/>
          </p:nvPr>
        </p:nvSpPr>
        <p:spPr/>
        <p:txBody>
          <a:bodyPr/>
          <a:lstStyle/>
          <a:p>
            <a:r>
              <a:rPr lang="ru-RU" sz="4000" b="1" dirty="0" smtClean="0"/>
              <a:t>Дни воинской славы России</a:t>
            </a:r>
            <a:endParaRPr lang="ru-RU" sz="4000" b="1" dirty="0"/>
          </a:p>
        </p:txBody>
      </p:sp>
      <p:sp>
        <p:nvSpPr>
          <p:cNvPr id="6" name="Текст 5"/>
          <p:cNvSpPr>
            <a:spLocks noGrp="1"/>
          </p:cNvSpPr>
          <p:nvPr>
            <p:ph type="body" sz="quarter" idx="10"/>
          </p:nvPr>
        </p:nvSpPr>
        <p:spPr>
          <a:xfrm>
            <a:off x="971600" y="1160748"/>
            <a:ext cx="7740860" cy="4536504"/>
          </a:xfrm>
        </p:spPr>
        <p:txBody>
          <a:bodyPr/>
          <a:lstStyle/>
          <a:p>
            <a:pPr algn="ctr"/>
            <a:r>
              <a:rPr lang="ru-RU" sz="1700" b="1" dirty="0" smtClean="0">
                <a:solidFill>
                  <a:schemeClr val="tx1"/>
                </a:solidFill>
              </a:rPr>
              <a:t>24 </a:t>
            </a:r>
            <a:r>
              <a:rPr lang="ru-RU" sz="1700" b="1" dirty="0">
                <a:solidFill>
                  <a:schemeClr val="tx1"/>
                </a:solidFill>
              </a:rPr>
              <a:t>декабря - День взятия турецкой крепости Измаил русскими войсками под командованием А.В. Суворова (1790 год</a:t>
            </a:r>
            <a:r>
              <a:rPr lang="ru-RU" sz="1700" b="1" dirty="0" smtClean="0">
                <a:solidFill>
                  <a:schemeClr val="tx1"/>
                </a:solidFill>
              </a:rPr>
              <a:t>)</a:t>
            </a:r>
          </a:p>
          <a:p>
            <a:pPr algn="just"/>
            <a:r>
              <a:rPr lang="ru-RU" sz="1700" dirty="0">
                <a:solidFill>
                  <a:schemeClr val="tx1"/>
                </a:solidFill>
              </a:rPr>
              <a:t>Штурм </a:t>
            </a:r>
            <a:r>
              <a:rPr lang="ru-RU" sz="1700" dirty="0" smtClean="0">
                <a:solidFill>
                  <a:schemeClr val="tx1"/>
                </a:solidFill>
              </a:rPr>
              <a:t>Измаила </a:t>
            </a:r>
            <a:r>
              <a:rPr lang="ru-RU" sz="1700" dirty="0">
                <a:solidFill>
                  <a:schemeClr val="tx1"/>
                </a:solidFill>
              </a:rPr>
              <a:t>— осада и штурм в 1790 году турецкой крепости Измаил русскими войсками под командованием генерал-аншефа А. В. Суворова в ходе русско-турецкой войны 1787—1791 годов.</a:t>
            </a:r>
          </a:p>
          <a:p>
            <a:pPr algn="just"/>
            <a:r>
              <a:rPr lang="ru-RU" sz="1700" dirty="0" smtClean="0">
                <a:solidFill>
                  <a:schemeClr val="tx1"/>
                </a:solidFill>
              </a:rPr>
              <a:t>Покорение </a:t>
            </a:r>
            <a:r>
              <a:rPr lang="ru-RU" sz="1700" dirty="0">
                <a:solidFill>
                  <a:schemeClr val="tx1"/>
                </a:solidFill>
              </a:rPr>
              <a:t>Измаила имело большое политическое значение. Оно повлияло на дальнейший ход войны и на заключение в 1792 году </a:t>
            </a:r>
            <a:r>
              <a:rPr lang="ru-RU" sz="1700" dirty="0" err="1">
                <a:solidFill>
                  <a:schemeClr val="tx1"/>
                </a:solidFill>
              </a:rPr>
              <a:t>Ясского</a:t>
            </a:r>
            <a:r>
              <a:rPr lang="ru-RU" sz="1700" dirty="0">
                <a:solidFill>
                  <a:schemeClr val="tx1"/>
                </a:solidFill>
              </a:rPr>
              <a:t> мира между Россией и Турцией, который подтвердил присоединение Крыма к России и установил русско-турецкую границу по реке Днестр. Тем самым </a:t>
            </a:r>
            <a:r>
              <a:rPr lang="ru-RU" sz="1700" dirty="0" smtClean="0">
                <a:solidFill>
                  <a:schemeClr val="tx1"/>
                </a:solidFill>
              </a:rPr>
              <a:t>всё </a:t>
            </a:r>
            <a:r>
              <a:rPr lang="ru-RU" sz="1700" dirty="0">
                <a:solidFill>
                  <a:schemeClr val="tx1"/>
                </a:solidFill>
              </a:rPr>
              <a:t>северное Причерноморье от Днестра до Кубани было закреплено за Россией</a:t>
            </a:r>
            <a:r>
              <a:rPr lang="ru-RU" sz="1700" dirty="0" smtClean="0">
                <a:solidFill>
                  <a:schemeClr val="tx1"/>
                </a:solidFill>
              </a:rPr>
              <a:t>.</a:t>
            </a:r>
            <a:endParaRPr lang="ru-RU" sz="1700" dirty="0">
              <a:solidFill>
                <a:schemeClr val="tx1"/>
              </a:solidFill>
            </a:endParaRPr>
          </a:p>
          <a:p>
            <a:pPr algn="just"/>
            <a:r>
              <a:rPr lang="ru-RU" sz="1700" dirty="0">
                <a:solidFill>
                  <a:schemeClr val="tx1"/>
                </a:solidFill>
              </a:rPr>
              <a:t>Победе под Измаилом </a:t>
            </a:r>
            <a:r>
              <a:rPr lang="ru-RU" sz="1700">
                <a:solidFill>
                  <a:schemeClr val="tx1"/>
                </a:solidFill>
              </a:rPr>
              <a:t>был </a:t>
            </a:r>
            <a:r>
              <a:rPr lang="ru-RU" sz="1700" smtClean="0">
                <a:solidFill>
                  <a:schemeClr val="tx1"/>
                </a:solidFill>
              </a:rPr>
              <a:t>посвящён </a:t>
            </a:r>
            <a:r>
              <a:rPr lang="ru-RU" sz="1700" dirty="0">
                <a:solidFill>
                  <a:schemeClr val="tx1"/>
                </a:solidFill>
              </a:rPr>
              <a:t>гимн «Гром победы, раздавайся!», считавшийся до 1816 года неофициальным гимном Российской империи.</a:t>
            </a:r>
          </a:p>
          <a:p>
            <a:pPr marL="285750" indent="-285750" algn="just">
              <a:buFont typeface="Arial" panose="020B0604020202020204" pitchFamily="34" charset="0"/>
              <a:buChar char="•"/>
            </a:pPr>
            <a:endParaRPr lang="ru-RU" sz="1700" dirty="0">
              <a:solidFill>
                <a:schemeClr val="tx1"/>
              </a:solidFill>
            </a:endParaRPr>
          </a:p>
          <a:p>
            <a:endParaRPr lang="ru-RU" sz="1600" dirty="0"/>
          </a:p>
        </p:txBody>
      </p:sp>
      <p:pic>
        <p:nvPicPr>
          <p:cNvPr id="3074" name="Picture 2" descr="C:\Users\Администратор\Pictures\2017-06-08\Scan100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4635304"/>
            <a:ext cx="1336002" cy="207597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Администратор\Pictures\2017-06-08\Sca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9522" y="4635304"/>
            <a:ext cx="1578562" cy="2075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41438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7544" y="620688"/>
            <a:ext cx="8229600" cy="3744416"/>
          </a:xfrm>
        </p:spPr>
        <p:txBody>
          <a:bodyPr/>
          <a:lstStyle/>
          <a:p>
            <a:pPr eaLnBrk="1" hangingPunct="1"/>
            <a:r>
              <a:rPr lang="ru-RU" altLang="ru-RU" sz="3600" b="1" i="1" dirty="0" smtClean="0">
                <a:solidFill>
                  <a:schemeClr val="accent5">
                    <a:lumMod val="75000"/>
                  </a:schemeClr>
                </a:solidFill>
                <a:latin typeface="Times New Roman" pitchFamily="18" charset="0"/>
              </a:rPr>
              <a:t>Все книги, представленные в презентации – из фонда ГБУК РО «Ростовская областная детская библиотека имени В.М. Величкиной»</a:t>
            </a:r>
          </a:p>
        </p:txBody>
      </p:sp>
    </p:spTree>
    <p:extLst>
      <p:ext uri="{BB962C8B-B14F-4D97-AF65-F5344CB8AC3E}">
        <p14:creationId xmlns:p14="http://schemas.microsoft.com/office/powerpoint/2010/main" val="794556646"/>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7544" y="620688"/>
            <a:ext cx="8229600" cy="1727200"/>
          </a:xfrm>
        </p:spPr>
        <p:txBody>
          <a:bodyPr/>
          <a:lstStyle/>
          <a:p>
            <a:pPr eaLnBrk="1" hangingPunct="1"/>
            <a:r>
              <a:rPr lang="ru-RU" altLang="ru-RU" b="1" i="1" dirty="0" smtClean="0">
                <a:solidFill>
                  <a:schemeClr val="accent5">
                    <a:lumMod val="60000"/>
                    <a:lumOff val="40000"/>
                  </a:schemeClr>
                </a:solidFill>
                <a:latin typeface="Times New Roman" pitchFamily="18" charset="0"/>
              </a:rPr>
              <a:t>Спасибо за внимание!</a:t>
            </a:r>
            <a:br>
              <a:rPr lang="ru-RU" altLang="ru-RU" b="1" i="1" dirty="0" smtClean="0">
                <a:solidFill>
                  <a:schemeClr val="accent5">
                    <a:lumMod val="60000"/>
                    <a:lumOff val="40000"/>
                  </a:schemeClr>
                </a:solidFill>
                <a:latin typeface="Times New Roman" pitchFamily="18" charset="0"/>
              </a:rPr>
            </a:br>
            <a:r>
              <a:rPr lang="ru-RU" altLang="ru-RU" b="1" i="1" dirty="0" smtClean="0">
                <a:solidFill>
                  <a:schemeClr val="accent5">
                    <a:lumMod val="60000"/>
                    <a:lumOff val="40000"/>
                  </a:schemeClr>
                </a:solidFill>
                <a:latin typeface="Times New Roman" pitchFamily="18" charset="0"/>
              </a:rPr>
              <a:t>Творческих удач!</a:t>
            </a:r>
          </a:p>
        </p:txBody>
      </p:sp>
      <p:pic>
        <p:nvPicPr>
          <p:cNvPr id="3074" name="Picture 2" descr="G:\Рыбак\Логотип\Логотип цветной.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888637"/>
            <a:ext cx="3618583" cy="3010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531736"/>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Заголовок 4"/>
          <p:cNvSpPr>
            <a:spLocks noGrp="1"/>
          </p:cNvSpPr>
          <p:nvPr>
            <p:ph type="title"/>
          </p:nvPr>
        </p:nvSpPr>
        <p:spPr/>
        <p:txBody>
          <a:bodyPr/>
          <a:lstStyle/>
          <a:p>
            <a:r>
              <a:rPr lang="ru-RU" sz="4000" b="1" dirty="0" smtClean="0"/>
              <a:t>Дни воинской славы России</a:t>
            </a:r>
            <a:endParaRPr lang="ru-RU" sz="4000" b="1" dirty="0"/>
          </a:p>
        </p:txBody>
      </p:sp>
      <p:sp>
        <p:nvSpPr>
          <p:cNvPr id="6" name="Текст 5"/>
          <p:cNvSpPr>
            <a:spLocks noGrp="1"/>
          </p:cNvSpPr>
          <p:nvPr>
            <p:ph type="body" sz="quarter" idx="10"/>
          </p:nvPr>
        </p:nvSpPr>
        <p:spPr>
          <a:xfrm>
            <a:off x="683568" y="1124744"/>
            <a:ext cx="7992888" cy="4896544"/>
          </a:xfrm>
        </p:spPr>
        <p:txBody>
          <a:bodyPr/>
          <a:lstStyle/>
          <a:p>
            <a:pPr lvl="0" algn="ctr"/>
            <a:r>
              <a:rPr lang="ru-RU" sz="1700" b="1" dirty="0" smtClean="0">
                <a:solidFill>
                  <a:prstClr val="black"/>
                </a:solidFill>
              </a:rPr>
              <a:t>4 </a:t>
            </a:r>
            <a:r>
              <a:rPr lang="ru-RU" sz="1700" b="1" dirty="0">
                <a:solidFill>
                  <a:prstClr val="black"/>
                </a:solidFill>
              </a:rPr>
              <a:t>ноября</a:t>
            </a:r>
            <a:r>
              <a:rPr lang="ru-RU" sz="1700" dirty="0">
                <a:solidFill>
                  <a:prstClr val="black"/>
                </a:solidFill>
              </a:rPr>
              <a:t> </a:t>
            </a:r>
            <a:r>
              <a:rPr lang="ru-RU" sz="1700" b="1" dirty="0" smtClean="0">
                <a:solidFill>
                  <a:prstClr val="black"/>
                </a:solidFill>
              </a:rPr>
              <a:t>– День народного единства</a:t>
            </a:r>
          </a:p>
          <a:p>
            <a:pPr lvl="0" algn="just"/>
            <a:endParaRPr lang="ru-RU" sz="1700" dirty="0" smtClean="0">
              <a:solidFill>
                <a:prstClr val="black"/>
              </a:solidFill>
            </a:endParaRPr>
          </a:p>
          <a:p>
            <a:pPr lvl="0" algn="just"/>
            <a:r>
              <a:rPr lang="ru-RU" sz="1600" dirty="0"/>
              <a:t>Этот праздник установлен в честь важного события в истории России — освобождения Москвы от польских интервентов в 1612 году, и приурочен к Дню Казанской иконы Божией Матери.</a:t>
            </a:r>
          </a:p>
          <a:p>
            <a:pPr lvl="0" algn="just"/>
            <a:r>
              <a:rPr lang="ru-RU" sz="1600" dirty="0"/>
              <a:t>Мало кто знает, что </a:t>
            </a:r>
            <a:r>
              <a:rPr lang="ru-RU" sz="1600" dirty="0" smtClean="0"/>
              <a:t>ещё в </a:t>
            </a:r>
            <a:r>
              <a:rPr lang="ru-RU" sz="1600" dirty="0"/>
              <a:t>1649 году указом царя Алексея Михайловича </a:t>
            </a:r>
            <a:r>
              <a:rPr lang="ru-RU" sz="1600" dirty="0" smtClean="0"/>
              <a:t>День </a:t>
            </a:r>
            <a:r>
              <a:rPr lang="ru-RU" sz="1600" dirty="0"/>
              <a:t>Казанской иконы Божией Матери (22 октября по старому стилю) был объявлен государственным праздником.</a:t>
            </a:r>
          </a:p>
        </p:txBody>
      </p:sp>
      <p:pic>
        <p:nvPicPr>
          <p:cNvPr id="1026" name="Picture 2" descr="C:\Users\Администратор\Pictures\2017-06-08\Scan100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3429000"/>
            <a:ext cx="1605472" cy="2552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3687592"/>
            <a:ext cx="1749425"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371554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36550" y="142875"/>
            <a:ext cx="8469313" cy="1143000"/>
          </a:xfrm>
        </p:spPr>
        <p:txBody>
          <a:bodyPr/>
          <a:lstStyle/>
          <a:p>
            <a:pPr eaLnBrk="1" hangingPunct="1"/>
            <a:r>
              <a:rPr lang="ru-RU" altLang="ru-RU" sz="2800" dirty="0" smtClean="0"/>
              <a:t>7 ноября – 100 лет </a:t>
            </a:r>
            <a:r>
              <a:rPr lang="ru-RU" altLang="ru-RU" sz="2800" dirty="0"/>
              <a:t>Октябрьской революции 1917 года</a:t>
            </a:r>
            <a:endParaRPr lang="ru-RU" altLang="ru-RU" sz="2800" b="1" dirty="0" smtClean="0"/>
          </a:p>
        </p:txBody>
      </p:sp>
      <p:sp>
        <p:nvSpPr>
          <p:cNvPr id="6148" name="Rectangle 3"/>
          <p:cNvSpPr>
            <a:spLocks noGrp="1" noChangeArrowheads="1"/>
          </p:cNvSpPr>
          <p:nvPr>
            <p:ph type="body" sz="half" idx="4294967295"/>
          </p:nvPr>
        </p:nvSpPr>
        <p:spPr>
          <a:xfrm>
            <a:off x="4067944" y="1311275"/>
            <a:ext cx="4803007" cy="5286077"/>
          </a:xfrm>
        </p:spPr>
        <p:txBody>
          <a:bodyPr/>
          <a:lstStyle/>
          <a:p>
            <a:pPr marL="0" indent="457200" algn="just" eaLnBrk="1" hangingPunct="1">
              <a:lnSpc>
                <a:spcPct val="80000"/>
              </a:lnSpc>
              <a:buNone/>
              <a:defRPr/>
            </a:pPr>
            <a:r>
              <a:rPr lang="ru-RU" altLang="ru-RU" sz="2000" dirty="0">
                <a:solidFill>
                  <a:schemeClr val="tx1"/>
                </a:solidFill>
                <a:latin typeface="Book Antiqua" pitchFamily="18" charset="0"/>
              </a:rPr>
              <a:t>Октябрьская революция 1917 года произошла 25 октября по старому или 7 ноября по новому стилю. Инициатором, идеологом и главным действующим лицом революции была партия большевиков РСДРП (б) (Российская социал-демократическая </a:t>
            </a:r>
            <a:r>
              <a:rPr lang="ru-RU" altLang="ru-RU" sz="2000" dirty="0" smtClean="0">
                <a:solidFill>
                  <a:schemeClr val="tx1"/>
                </a:solidFill>
                <a:latin typeface="Book Antiqua" pitchFamily="18" charset="0"/>
              </a:rPr>
              <a:t>рабочая партия </a:t>
            </a:r>
            <a:r>
              <a:rPr lang="ru-RU" altLang="ru-RU" sz="2000" dirty="0">
                <a:solidFill>
                  <a:schemeClr val="tx1"/>
                </a:solidFill>
                <a:latin typeface="Book Antiqua" pitchFamily="18" charset="0"/>
              </a:rPr>
              <a:t>большевиков), ведомая Владимиром Ильичом Ульяновым (партийный псевдоним Ленин) и Львом Давидовичем Бронштейном (Троцкий</a:t>
            </a:r>
            <a:r>
              <a:rPr lang="ru-RU" altLang="ru-RU" sz="2000" dirty="0" smtClean="0">
                <a:solidFill>
                  <a:schemeClr val="tx1"/>
                </a:solidFill>
                <a:latin typeface="Book Antiqua" pitchFamily="18" charset="0"/>
              </a:rPr>
              <a:t>).</a:t>
            </a:r>
          </a:p>
          <a:p>
            <a:pPr marL="0" indent="457200" algn="just" eaLnBrk="1" hangingPunct="1">
              <a:lnSpc>
                <a:spcPct val="80000"/>
              </a:lnSpc>
              <a:buNone/>
              <a:defRPr/>
            </a:pPr>
            <a:r>
              <a:rPr lang="ru-RU" altLang="ru-RU" sz="2000" dirty="0" smtClean="0">
                <a:solidFill>
                  <a:schemeClr val="tx1"/>
                </a:solidFill>
                <a:latin typeface="Book Antiqua" pitchFamily="18" charset="0"/>
              </a:rPr>
              <a:t>В </a:t>
            </a:r>
            <a:r>
              <a:rPr lang="ru-RU" altLang="ru-RU" sz="2000" dirty="0">
                <a:solidFill>
                  <a:schemeClr val="tx1"/>
                </a:solidFill>
                <a:latin typeface="Book Antiqua" pitchFamily="18" charset="0"/>
              </a:rPr>
              <a:t>результате в России сменилась власть. Вместо буржуазного страну возглавило пролетарское правительство.</a:t>
            </a:r>
            <a:endParaRPr lang="ru-RU" altLang="ru-RU" sz="2000" dirty="0" smtClean="0">
              <a:solidFill>
                <a:schemeClr val="tx1"/>
              </a:solidFill>
              <a:latin typeface="Book Antiqua" pitchFamily="18" charset="0"/>
            </a:endParaRPr>
          </a:p>
        </p:txBody>
      </p:sp>
      <p:pic>
        <p:nvPicPr>
          <p:cNvPr id="2050" name="Picture 2" descr="C:\Users\Администратор\Pictures\2017-01-20\Scan10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268760"/>
            <a:ext cx="3271222" cy="442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71681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Заголовок 4"/>
          <p:cNvSpPr>
            <a:spLocks noGrp="1"/>
          </p:cNvSpPr>
          <p:nvPr>
            <p:ph type="title"/>
          </p:nvPr>
        </p:nvSpPr>
        <p:spPr/>
        <p:txBody>
          <a:bodyPr/>
          <a:lstStyle/>
          <a:p>
            <a:r>
              <a:rPr lang="ru-RU" sz="4000" b="1" dirty="0" smtClean="0"/>
              <a:t>Дни воинской славы России</a:t>
            </a:r>
            <a:endParaRPr lang="ru-RU" sz="4000" b="1" dirty="0"/>
          </a:p>
        </p:txBody>
      </p:sp>
      <p:sp>
        <p:nvSpPr>
          <p:cNvPr id="6" name="Текст 5"/>
          <p:cNvSpPr>
            <a:spLocks noGrp="1"/>
          </p:cNvSpPr>
          <p:nvPr>
            <p:ph type="body" sz="quarter" idx="10"/>
          </p:nvPr>
        </p:nvSpPr>
        <p:spPr>
          <a:xfrm>
            <a:off x="683568" y="1124744"/>
            <a:ext cx="7992888" cy="4896544"/>
          </a:xfrm>
        </p:spPr>
        <p:txBody>
          <a:bodyPr/>
          <a:lstStyle/>
          <a:p>
            <a:pPr lvl="0" algn="ctr"/>
            <a:r>
              <a:rPr lang="ru-RU" sz="1700" b="1" dirty="0">
                <a:solidFill>
                  <a:prstClr val="black"/>
                </a:solidFill>
              </a:rPr>
              <a:t>7 ноября - День проведения военного парада на Красной площади в городе Москве в ознаменование двадцать четвертой годовщины Великой Октябрьской социалистической революции (1941 год</a:t>
            </a:r>
            <a:r>
              <a:rPr lang="ru-RU" sz="1700" b="1" dirty="0" smtClean="0">
                <a:solidFill>
                  <a:prstClr val="black"/>
                </a:solidFill>
              </a:rPr>
              <a:t>)</a:t>
            </a:r>
          </a:p>
          <a:p>
            <a:pPr lvl="0" algn="just"/>
            <a:r>
              <a:rPr lang="ru-RU" sz="1700" dirty="0">
                <a:solidFill>
                  <a:prstClr val="black"/>
                </a:solidFill>
              </a:rPr>
              <a:t>Легендарный военный парад в честь 24-й годовщины Октябрьской революции состоялся в самый разгар битвы за Москву. Тогда двухмиллионная группировка немецких армий «Центр» находилась в 50 километрах от столицы. Москва была на осадном положении, с 16 октября шла эвакуация, на улицах строились оборонительные сооружения и ходили слухи, что Сталин и Политбюро покинули город</a:t>
            </a:r>
            <a:r>
              <a:rPr lang="ru-RU" sz="1700" dirty="0" smtClean="0">
                <a:solidFill>
                  <a:prstClr val="black"/>
                </a:solidFill>
              </a:rPr>
              <a:t>.</a:t>
            </a:r>
          </a:p>
          <a:p>
            <a:pPr lvl="0" algn="just"/>
            <a:r>
              <a:rPr lang="ru-RU" sz="1700" dirty="0">
                <a:solidFill>
                  <a:prstClr val="black"/>
                </a:solidFill>
              </a:rPr>
              <a:t>В легендарном параде участвовали около 28 тысяч человек, 140 артиллерийских орудий, 160 танков и 232 автомашины. По Красной площади шли курсанты Окружного военно-политического и </a:t>
            </a:r>
            <a:r>
              <a:rPr lang="ru-RU" sz="1700" dirty="0" smtClean="0">
                <a:solidFill>
                  <a:prstClr val="black"/>
                </a:solidFill>
              </a:rPr>
              <a:t>Краснознамённого </a:t>
            </a:r>
            <a:r>
              <a:rPr lang="ru-RU" sz="1700" dirty="0">
                <a:solidFill>
                  <a:prstClr val="black"/>
                </a:solidFill>
              </a:rPr>
              <a:t>артиллерийского училищ, полк 2-й Московской стрелковой дивизии, полк 332-й дивизии имени Фрунзе, стрелковые, кавалерийские и танковые части дивизии имени Дзержинского, Московский флотский экипаж, Особый батальон военного совета МВО и МЗО, батальон бывших красногвардейцев, два батальона Всеобуча, два артполка Московской зоны обороны, сводный зенитный полк ПВО, два танковых батальона резерва Ставки (прибыли из Мурманска и Архангельска). Авиация из-за сильного снегопада и ограниченной видимости участия в параде не принимала.</a:t>
            </a:r>
          </a:p>
          <a:p>
            <a:endParaRPr lang="ru-RU" sz="1600" dirty="0"/>
          </a:p>
        </p:txBody>
      </p:sp>
    </p:spTree>
    <p:extLst>
      <p:ext uri="{BB962C8B-B14F-4D97-AF65-F5344CB8AC3E}">
        <p14:creationId xmlns:p14="http://schemas.microsoft.com/office/powerpoint/2010/main" val="344982381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179512" y="52162"/>
            <a:ext cx="8784976" cy="1584176"/>
          </a:xfrm>
          <a:prstGeom prst="rect">
            <a:avLst/>
          </a:prstGeom>
        </p:spPr>
        <p:txBody>
          <a:bodyPr/>
          <a:lstStyle/>
          <a:p>
            <a:pPr algn="ctr">
              <a:buSzPct val="128000"/>
              <a:buFont typeface="Georgia"/>
              <a:buChar char="*"/>
            </a:pPr>
            <a:r>
              <a:rPr lang="ru-RU" sz="2400" b="1" dirty="0">
                <a:solidFill>
                  <a:prstClr val="black"/>
                </a:solidFill>
              </a:rPr>
              <a:t>14 ноября – 110 лет со дня рождения шведской писательницы, лауреата Международной премии им. Х. К. Андерсена (1958) </a:t>
            </a:r>
            <a:r>
              <a:rPr lang="ru-RU" sz="2400" b="1" dirty="0" err="1">
                <a:solidFill>
                  <a:prstClr val="black"/>
                </a:solidFill>
              </a:rPr>
              <a:t>Астрид</a:t>
            </a:r>
            <a:r>
              <a:rPr lang="ru-RU" sz="2400" b="1" dirty="0">
                <a:solidFill>
                  <a:prstClr val="black"/>
                </a:solidFill>
              </a:rPr>
              <a:t> Анны Эмилии Линдгрен (1907-2002)</a:t>
            </a:r>
            <a:endParaRPr sz="2400" dirty="0">
              <a:solidFill>
                <a:prstClr val="black"/>
              </a:solidFill>
            </a:endParaRPr>
          </a:p>
        </p:txBody>
      </p:sp>
      <p:sp>
        <p:nvSpPr>
          <p:cNvPr id="168" name="TextShape 2"/>
          <p:cNvSpPr txBox="1"/>
          <p:nvPr/>
        </p:nvSpPr>
        <p:spPr>
          <a:xfrm>
            <a:off x="936000" y="2069640"/>
            <a:ext cx="3123000" cy="3474360"/>
          </a:xfrm>
          <a:prstGeom prst="rect">
            <a:avLst/>
          </a:prstGeom>
        </p:spPr>
        <p:txBody>
          <a:bodyPr wrap="none" lIns="0" tIns="0" rIns="0" bIns="0"/>
          <a:lstStyle/>
          <a:p>
            <a:endParaRPr>
              <a:solidFill>
                <a:prstClr val="black"/>
              </a:solidFill>
            </a:endParaRPr>
          </a:p>
        </p:txBody>
      </p:sp>
      <p:sp>
        <p:nvSpPr>
          <p:cNvPr id="169" name="TextShape 3"/>
          <p:cNvSpPr txBox="1"/>
          <p:nvPr/>
        </p:nvSpPr>
        <p:spPr>
          <a:xfrm>
            <a:off x="4392000" y="2160000"/>
            <a:ext cx="3123000" cy="3474360"/>
          </a:xfrm>
          <a:prstGeom prst="rect">
            <a:avLst/>
          </a:prstGeom>
        </p:spPr>
        <p:txBody>
          <a:bodyPr wrap="none" lIns="0" tIns="0" rIns="0" bIns="0"/>
          <a:lstStyle/>
          <a:p>
            <a:endParaRPr>
              <a:solidFill>
                <a:prstClr val="black"/>
              </a:solidFill>
            </a:endParaRPr>
          </a:p>
        </p:txBody>
      </p:sp>
      <p:sp>
        <p:nvSpPr>
          <p:cNvPr id="8" name="Содержимое 7"/>
          <p:cNvSpPr>
            <a:spLocks noGrp="1"/>
          </p:cNvSpPr>
          <p:nvPr>
            <p:ph sz="quarter" idx="13"/>
          </p:nvPr>
        </p:nvSpPr>
        <p:spPr>
          <a:xfrm>
            <a:off x="179512" y="1523807"/>
            <a:ext cx="7083542" cy="5112567"/>
          </a:xfrm>
        </p:spPr>
        <p:txBody>
          <a:bodyPr>
            <a:noAutofit/>
          </a:bodyPr>
          <a:lstStyle/>
          <a:p>
            <a:r>
              <a:rPr lang="ru-RU" sz="1300" dirty="0"/>
              <a:t>Произведения </a:t>
            </a:r>
            <a:r>
              <a:rPr lang="ru-RU" sz="1300" dirty="0" err="1"/>
              <a:t>Астрид</a:t>
            </a:r>
            <a:r>
              <a:rPr lang="ru-RU" sz="1300" dirty="0"/>
              <a:t> Линдгрен переведены на более чем 76 языков мира. </a:t>
            </a:r>
            <a:endParaRPr lang="ru-RU" sz="1300" dirty="0" smtClean="0"/>
          </a:p>
          <a:p>
            <a:r>
              <a:rPr lang="ru-RU" sz="1300" b="1" dirty="0"/>
              <a:t>Награды </a:t>
            </a:r>
            <a:r>
              <a:rPr lang="ru-RU" sz="1300" b="1" dirty="0" smtClean="0"/>
              <a:t>писателя:</a:t>
            </a:r>
            <a:endParaRPr lang="ru-RU" sz="1300" b="1" dirty="0"/>
          </a:p>
          <a:p>
            <a:r>
              <a:rPr lang="ru-RU" sz="1300" dirty="0"/>
              <a:t>1958 — медаль </a:t>
            </a:r>
            <a:r>
              <a:rPr lang="ru-RU" sz="1300" dirty="0" err="1"/>
              <a:t>Ханса</a:t>
            </a:r>
            <a:r>
              <a:rPr lang="ru-RU" sz="1300" dirty="0"/>
              <a:t> </a:t>
            </a:r>
            <a:r>
              <a:rPr lang="ru-RU" sz="1300" dirty="0" err="1"/>
              <a:t>Кристиана</a:t>
            </a:r>
            <a:r>
              <a:rPr lang="ru-RU" sz="1300" dirty="0"/>
              <a:t> Андерсена. </a:t>
            </a:r>
          </a:p>
          <a:p>
            <a:r>
              <a:rPr lang="ru-RU" sz="1300" dirty="0"/>
              <a:t>1969 — Шведская государственную премию по литературе. </a:t>
            </a:r>
          </a:p>
          <a:p>
            <a:r>
              <a:rPr lang="ru-RU" sz="1300" dirty="0"/>
              <a:t>Писательница получила огромное количество премий, в том числе медаль Нильса </a:t>
            </a:r>
            <a:r>
              <a:rPr lang="ru-RU" sz="1300" dirty="0" err="1"/>
              <a:t>Хольгерссона</a:t>
            </a:r>
            <a:r>
              <a:rPr lang="ru-RU" sz="1300" dirty="0"/>
              <a:t>, орден Улыбки, диплом почётного доктора университета в </a:t>
            </a:r>
            <a:r>
              <a:rPr lang="ru-RU" sz="1300" dirty="0" err="1"/>
              <a:t>Линчепинге</a:t>
            </a:r>
            <a:r>
              <a:rPr lang="ru-RU" sz="1300" dirty="0"/>
              <a:t>. </a:t>
            </a:r>
          </a:p>
          <a:p>
            <a:r>
              <a:rPr lang="ru-RU" sz="1300" dirty="0"/>
              <a:t>Помимо наград, присуждаемых сугубо детским писателям, Линдгрен получила и ряд премий для «взрослых» авторов, в частности, учреждённую Датской академией медаль Карен </a:t>
            </a:r>
            <a:r>
              <a:rPr lang="ru-RU" sz="1300" dirty="0" err="1"/>
              <a:t>Бликсен</a:t>
            </a:r>
            <a:r>
              <a:rPr lang="ru-RU" sz="1300" dirty="0"/>
              <a:t>, российскую медаль имени Льва Толстого, чилийскую премию </a:t>
            </a:r>
            <a:r>
              <a:rPr lang="ru-RU" sz="1300" dirty="0" err="1"/>
              <a:t>Габриэлы</a:t>
            </a:r>
            <a:r>
              <a:rPr lang="ru-RU" sz="1300" dirty="0"/>
              <a:t> Мистраль и шведскую премию </a:t>
            </a:r>
            <a:r>
              <a:rPr lang="ru-RU" sz="1300" dirty="0" err="1"/>
              <a:t>Сельмы</a:t>
            </a:r>
            <a:r>
              <a:rPr lang="ru-RU" sz="1300" dirty="0"/>
              <a:t> </a:t>
            </a:r>
            <a:r>
              <a:rPr lang="ru-RU" sz="1300" dirty="0" err="1"/>
              <a:t>Лагерлёф</a:t>
            </a:r>
            <a:r>
              <a:rPr lang="ru-RU" sz="1300" dirty="0"/>
              <a:t>. </a:t>
            </a:r>
            <a:endParaRPr lang="ru-RU" sz="1300" dirty="0" smtClean="0"/>
          </a:p>
          <a:p>
            <a:r>
              <a:rPr lang="ru-RU" sz="1300" dirty="0"/>
              <a:t>1979 - Лауреат Международной литературной премии имени </a:t>
            </a:r>
            <a:r>
              <a:rPr lang="ru-RU" sz="1300" dirty="0" err="1"/>
              <a:t>Януша</a:t>
            </a:r>
            <a:r>
              <a:rPr lang="ru-RU" sz="1300" dirty="0"/>
              <a:t> Корчака </a:t>
            </a:r>
            <a:r>
              <a:rPr lang="ru-RU" sz="1300" dirty="0" smtClean="0"/>
              <a:t> </a:t>
            </a:r>
            <a:r>
              <a:rPr lang="ru-RU" sz="1300" dirty="0"/>
              <a:t>за повесть «Братья Львиное сердце».</a:t>
            </a:r>
          </a:p>
          <a:p>
            <a:r>
              <a:rPr lang="ru-RU" sz="1300" dirty="0"/>
              <a:t>1978 — Премией мира немецкой книготорговли за достижения в области благотворительности </a:t>
            </a:r>
          </a:p>
          <a:p>
            <a:r>
              <a:rPr lang="ru-RU" sz="1300" dirty="0"/>
              <a:t>1989 — медаль Альберта </a:t>
            </a:r>
            <a:r>
              <a:rPr lang="ru-RU" sz="1300" dirty="0" err="1"/>
              <a:t>Швейцера</a:t>
            </a:r>
            <a:r>
              <a:rPr lang="ru-RU" sz="1300" dirty="0"/>
              <a:t> (присуждается американским Институтом улучшения жизни животных</a:t>
            </a:r>
            <a:r>
              <a:rPr lang="ru-RU" sz="1300" dirty="0" smtClean="0"/>
              <a:t>).</a:t>
            </a:r>
          </a:p>
          <a:p>
            <a:r>
              <a:rPr lang="ru-RU" sz="1300" dirty="0"/>
              <a:t>В 1991 году в честь писательницы назван созданный в Дании сорт роз: '</a:t>
            </a:r>
            <a:r>
              <a:rPr lang="ru-RU" sz="1300" dirty="0" err="1"/>
              <a:t>Astrid</a:t>
            </a:r>
            <a:r>
              <a:rPr lang="ru-RU" sz="1300" dirty="0"/>
              <a:t> </a:t>
            </a:r>
            <a:r>
              <a:rPr lang="ru-RU" sz="1300" dirty="0" err="1"/>
              <a:t>Lindgren</a:t>
            </a:r>
            <a:r>
              <a:rPr lang="ru-RU" sz="1300" dirty="0" smtClean="0"/>
              <a:t>'.</a:t>
            </a:r>
            <a:endParaRPr lang="ru-RU" sz="1300" dirty="0"/>
          </a:p>
          <a:p>
            <a:r>
              <a:rPr lang="ru-RU" sz="1300" dirty="0"/>
              <a:t>В 2002 году правительство Швеции учредило премию памяти </a:t>
            </a:r>
            <a:r>
              <a:rPr lang="ru-RU" sz="1300" dirty="0" err="1"/>
              <a:t>Астрид</a:t>
            </a:r>
            <a:r>
              <a:rPr lang="ru-RU" sz="1300" dirty="0"/>
              <a:t> Линдгрен за достижения в детской литературе. Премия присуждается ежегодно, призовой фонд составляет 5 миллионов шведских </a:t>
            </a:r>
            <a:r>
              <a:rPr lang="ru-RU" sz="1300" dirty="0" smtClean="0"/>
              <a:t>крон.</a:t>
            </a:r>
            <a:endParaRPr lang="ru-RU" sz="1300" dirty="0"/>
          </a:p>
          <a:p>
            <a:endParaRPr lang="ru-RU" sz="1400" dirty="0"/>
          </a:p>
        </p:txBody>
      </p:sp>
      <p:pic>
        <p:nvPicPr>
          <p:cNvPr id="14338" name="Picture 2" descr="C:\Users\Администратор\Pictures\2017-01-10\Scan100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3054" y="4080091"/>
            <a:ext cx="1713384" cy="225997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Администратор\Pictures\2017-01-18\Scan10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0874" y="1470640"/>
            <a:ext cx="1755564" cy="2336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88179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179512" y="52162"/>
            <a:ext cx="8784976" cy="1584176"/>
          </a:xfrm>
          <a:prstGeom prst="rect">
            <a:avLst/>
          </a:prstGeom>
        </p:spPr>
        <p:txBody>
          <a:bodyPr/>
          <a:lstStyle/>
          <a:p>
            <a:pPr algn="ctr">
              <a:buSzPct val="128000"/>
              <a:buFont typeface="Georgia"/>
              <a:buChar char="*"/>
            </a:pPr>
            <a:r>
              <a:rPr lang="ru-RU" sz="2400" b="1" dirty="0">
                <a:solidFill>
                  <a:prstClr val="black"/>
                </a:solidFill>
              </a:rPr>
              <a:t>14 ноября – 110 лет со дня рождения шведской писательницы, лауреата Международной премии им. Х. К. Андерсена (1958) </a:t>
            </a:r>
            <a:r>
              <a:rPr lang="ru-RU" sz="2400" b="1" dirty="0" err="1">
                <a:solidFill>
                  <a:prstClr val="black"/>
                </a:solidFill>
              </a:rPr>
              <a:t>Астрид</a:t>
            </a:r>
            <a:r>
              <a:rPr lang="ru-RU" sz="2400" b="1" dirty="0">
                <a:solidFill>
                  <a:prstClr val="black"/>
                </a:solidFill>
              </a:rPr>
              <a:t> Анны Эмилии Линдгрен (1907-2002)</a:t>
            </a:r>
            <a:endParaRPr sz="2400" dirty="0">
              <a:solidFill>
                <a:prstClr val="black"/>
              </a:solidFill>
            </a:endParaRPr>
          </a:p>
        </p:txBody>
      </p:sp>
      <p:sp>
        <p:nvSpPr>
          <p:cNvPr id="168" name="TextShape 2"/>
          <p:cNvSpPr txBox="1"/>
          <p:nvPr/>
        </p:nvSpPr>
        <p:spPr>
          <a:xfrm>
            <a:off x="936000" y="2069640"/>
            <a:ext cx="3123000" cy="3474360"/>
          </a:xfrm>
          <a:prstGeom prst="rect">
            <a:avLst/>
          </a:prstGeom>
        </p:spPr>
        <p:txBody>
          <a:bodyPr wrap="none" lIns="0" tIns="0" rIns="0" bIns="0"/>
          <a:lstStyle/>
          <a:p>
            <a:endParaRPr>
              <a:solidFill>
                <a:prstClr val="black"/>
              </a:solidFill>
            </a:endParaRPr>
          </a:p>
        </p:txBody>
      </p:sp>
      <p:sp>
        <p:nvSpPr>
          <p:cNvPr id="169" name="TextShape 3"/>
          <p:cNvSpPr txBox="1"/>
          <p:nvPr/>
        </p:nvSpPr>
        <p:spPr>
          <a:xfrm>
            <a:off x="4392000" y="2160000"/>
            <a:ext cx="3123000" cy="3474360"/>
          </a:xfrm>
          <a:prstGeom prst="rect">
            <a:avLst/>
          </a:prstGeom>
        </p:spPr>
        <p:txBody>
          <a:bodyPr wrap="none" lIns="0" tIns="0" rIns="0" bIns="0"/>
          <a:lstStyle/>
          <a:p>
            <a:endParaRPr>
              <a:solidFill>
                <a:prstClr val="black"/>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0980" y="1689295"/>
            <a:ext cx="1862039" cy="2576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286160"/>
            <a:ext cx="1908121" cy="2611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346989"/>
            <a:ext cx="1871663" cy="257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163" y="4077072"/>
            <a:ext cx="1811337"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6974" y="4446095"/>
            <a:ext cx="1670050"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9495" y="4308848"/>
            <a:ext cx="1804987" cy="224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161291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6000000" scaled="0"/>
        </a:gra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4192" y="5547324"/>
            <a:ext cx="1319808" cy="1313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2339752" y="296652"/>
            <a:ext cx="6516488" cy="1116124"/>
          </a:xfrm>
        </p:spPr>
        <p:txBody>
          <a:bodyPr/>
          <a:lstStyle/>
          <a:p>
            <a:r>
              <a:rPr lang="ru-RU" sz="3200" b="1" dirty="0" smtClean="0">
                <a:solidFill>
                  <a:srgbClr val="FF0000"/>
                </a:solidFill>
              </a:rPr>
              <a:t>16 ноября – Международный день толерантности</a:t>
            </a:r>
            <a:endParaRPr lang="ru-RU" sz="3200" b="1" dirty="0">
              <a:solidFill>
                <a:srgbClr val="FF0000"/>
              </a:solidFill>
            </a:endParaRPr>
          </a:p>
        </p:txBody>
      </p:sp>
      <p:sp>
        <p:nvSpPr>
          <p:cNvPr id="3" name="Содержимое 2"/>
          <p:cNvSpPr>
            <a:spLocks noGrp="1"/>
          </p:cNvSpPr>
          <p:nvPr>
            <p:ph idx="1"/>
          </p:nvPr>
        </p:nvSpPr>
        <p:spPr>
          <a:xfrm>
            <a:off x="179512" y="1484784"/>
            <a:ext cx="7838989" cy="4824536"/>
          </a:xfrm>
        </p:spPr>
        <p:txBody>
          <a:bodyPr/>
          <a:lstStyle/>
          <a:p>
            <a:pPr indent="0" algn="just">
              <a:spcBef>
                <a:spcPts val="0"/>
              </a:spcBef>
              <a:buNone/>
            </a:pPr>
            <a:r>
              <a:rPr lang="ru-RU" sz="1700" dirty="0">
                <a:solidFill>
                  <a:schemeClr val="tx1"/>
                </a:solidFill>
                <a:latin typeface="Times New Roman" pitchFamily="18" charset="0"/>
                <a:cs typeface="Times New Roman" pitchFamily="18" charset="0"/>
              </a:rPr>
              <a:t>Двадцать первый век позволил современному человеку сделать множество важных открытий, а развитие новых технологий значительно упростило нашу жизнь, сделало </a:t>
            </a:r>
            <a:r>
              <a:rPr lang="ru-RU" sz="1700" dirty="0" smtClean="0">
                <a:solidFill>
                  <a:schemeClr val="tx1"/>
                </a:solidFill>
                <a:latin typeface="Times New Roman" pitchFamily="18" charset="0"/>
                <a:cs typeface="Times New Roman" pitchFamily="18" charset="0"/>
              </a:rPr>
              <a:t>её </a:t>
            </a:r>
            <a:r>
              <a:rPr lang="ru-RU" sz="1700" dirty="0">
                <a:solidFill>
                  <a:schemeClr val="tx1"/>
                </a:solidFill>
                <a:latin typeface="Times New Roman" pitchFamily="18" charset="0"/>
                <a:cs typeface="Times New Roman" pitchFamily="18" charset="0"/>
              </a:rPr>
              <a:t>комфортнее. Но почему-то это не дало </a:t>
            </a:r>
            <a:r>
              <a:rPr lang="ru-RU" sz="1700" dirty="0" err="1">
                <a:solidFill>
                  <a:schemeClr val="tx1"/>
                </a:solidFill>
                <a:latin typeface="Times New Roman" pitchFamily="18" charset="0"/>
                <a:cs typeface="Times New Roman" pitchFamily="18" charset="0"/>
              </a:rPr>
              <a:t>homo</a:t>
            </a:r>
            <a:r>
              <a:rPr lang="ru-RU" sz="1700" dirty="0">
                <a:solidFill>
                  <a:schemeClr val="tx1"/>
                </a:solidFill>
                <a:latin typeface="Times New Roman" pitchFamily="18" charset="0"/>
                <a:cs typeface="Times New Roman" pitchFamily="18" charset="0"/>
              </a:rPr>
              <a:t> </a:t>
            </a:r>
            <a:r>
              <a:rPr lang="ru-RU" sz="1700" dirty="0" err="1">
                <a:solidFill>
                  <a:schemeClr val="tx1"/>
                </a:solidFill>
                <a:latin typeface="Times New Roman" pitchFamily="18" charset="0"/>
                <a:cs typeface="Times New Roman" pitchFamily="18" charset="0"/>
              </a:rPr>
              <a:t>sapiens</a:t>
            </a:r>
            <a:r>
              <a:rPr lang="ru-RU" sz="1700" dirty="0">
                <a:solidFill>
                  <a:schemeClr val="tx1"/>
                </a:solidFill>
                <a:latin typeface="Times New Roman" pitchFamily="18" charset="0"/>
                <a:cs typeface="Times New Roman" pitchFamily="18" charset="0"/>
              </a:rPr>
              <a:t> стать добрее и терпимее друг к другу. Вечная борьба добра со злом </a:t>
            </a:r>
            <a:r>
              <a:rPr lang="ru-RU" sz="1700" dirty="0" smtClean="0">
                <a:solidFill>
                  <a:schemeClr val="tx1"/>
                </a:solidFill>
                <a:latin typeface="Times New Roman" pitchFamily="18" charset="0"/>
                <a:cs typeface="Times New Roman" pitchFamily="18" charset="0"/>
              </a:rPr>
              <a:t>всё ещё </a:t>
            </a:r>
            <a:r>
              <a:rPr lang="ru-RU" sz="1700" dirty="0">
                <a:solidFill>
                  <a:schemeClr val="tx1"/>
                </a:solidFill>
                <a:latin typeface="Times New Roman" pitchFamily="18" charset="0"/>
                <a:cs typeface="Times New Roman" pitchFamily="18" charset="0"/>
              </a:rPr>
              <a:t>продолжается в наше прогрессивное время.</a:t>
            </a:r>
          </a:p>
          <a:p>
            <a:pPr indent="0" algn="just">
              <a:spcBef>
                <a:spcPts val="0"/>
              </a:spcBef>
              <a:buNone/>
            </a:pPr>
            <a:r>
              <a:rPr lang="ru-RU" sz="1700" dirty="0" smtClean="0">
                <a:solidFill>
                  <a:schemeClr val="tx1"/>
                </a:solidFill>
                <a:latin typeface="Times New Roman" pitchFamily="18" charset="0"/>
                <a:cs typeface="Times New Roman" pitchFamily="18" charset="0"/>
              </a:rPr>
              <a:t>Ведущая </a:t>
            </a:r>
            <a:r>
              <a:rPr lang="ru-RU" sz="1700" dirty="0">
                <a:solidFill>
                  <a:schemeClr val="tx1"/>
                </a:solidFill>
                <a:latin typeface="Times New Roman" pitchFamily="18" charset="0"/>
                <a:cs typeface="Times New Roman" pitchFamily="18" charset="0"/>
              </a:rPr>
              <a:t>задача современной образовательной политики – воспитание толерантности у детей, юношества и молодежи. </a:t>
            </a:r>
            <a:endParaRPr lang="ru-RU" sz="1700" dirty="0" smtClean="0">
              <a:solidFill>
                <a:schemeClr val="tx1"/>
              </a:solidFill>
              <a:latin typeface="Times New Roman" pitchFamily="18" charset="0"/>
              <a:cs typeface="Times New Roman" pitchFamily="18" charset="0"/>
            </a:endParaRPr>
          </a:p>
          <a:p>
            <a:pPr indent="0" algn="just">
              <a:spcBef>
                <a:spcPts val="0"/>
              </a:spcBef>
              <a:buNone/>
            </a:pPr>
            <a:r>
              <a:rPr lang="ru-RU" sz="1700" dirty="0" smtClean="0">
                <a:solidFill>
                  <a:schemeClr val="tx1"/>
                </a:solidFill>
                <a:latin typeface="Times New Roman" pitchFamily="18" charset="0"/>
                <a:cs typeface="Times New Roman" pitchFamily="18" charset="0"/>
              </a:rPr>
              <a:t>Однозначно </a:t>
            </a:r>
            <a:r>
              <a:rPr lang="ru-RU" sz="1700" dirty="0">
                <a:solidFill>
                  <a:schemeClr val="tx1"/>
                </a:solidFill>
                <a:latin typeface="Times New Roman" pitchFamily="18" charset="0"/>
                <a:cs typeface="Times New Roman" pitchFamily="18" charset="0"/>
              </a:rPr>
              <a:t>благоприятной для воспитания толерантности считается совместная творческая деятельность, особенно если у </a:t>
            </a:r>
            <a:r>
              <a:rPr lang="ru-RU" sz="1700" dirty="0" smtClean="0">
                <a:solidFill>
                  <a:schemeClr val="tx1"/>
                </a:solidFill>
                <a:latin typeface="Times New Roman" pitchFamily="18" charset="0"/>
                <a:cs typeface="Times New Roman" pitchFamily="18" charset="0"/>
              </a:rPr>
              <a:t>неё </a:t>
            </a:r>
            <a:r>
              <a:rPr lang="ru-RU" sz="1700" dirty="0">
                <a:solidFill>
                  <a:schemeClr val="tx1"/>
                </a:solidFill>
                <a:latin typeface="Times New Roman" pitchFamily="18" charset="0"/>
                <a:cs typeface="Times New Roman" pitchFamily="18" charset="0"/>
              </a:rPr>
              <a:t>имеется общественно значимый смысл. Отличный результат может продемонстрировать и применение коллективного обсуждения проблем. Такой подход даст возможность каждому учащемуся вступить в разговор, выразить собственное мнение, предложить решение </a:t>
            </a:r>
            <a:r>
              <a:rPr lang="ru-RU" sz="1700" dirty="0" smtClean="0">
                <a:solidFill>
                  <a:schemeClr val="tx1"/>
                </a:solidFill>
                <a:latin typeface="Times New Roman" pitchFamily="18" charset="0"/>
                <a:cs typeface="Times New Roman" pitchFamily="18" charset="0"/>
              </a:rPr>
              <a:t>определённой </a:t>
            </a:r>
            <a:r>
              <a:rPr lang="ru-RU" sz="1700" dirty="0">
                <a:solidFill>
                  <a:schemeClr val="tx1"/>
                </a:solidFill>
                <a:latin typeface="Times New Roman" pitchFamily="18" charset="0"/>
                <a:cs typeface="Times New Roman" pitchFamily="18" charset="0"/>
              </a:rPr>
              <a:t>задачи, выслушать других и достичь компромисса. При этом педагогу не следует проявлять излишнюю опеку, открыто управлять процессом обсуждения, что будет тормозить развитие отношений между детьми. Естественно, уместно планировать подобные мероприятия ко Дню толерантности, что лишний раз подчеркнет важность общей деятельности классного коллектива.</a:t>
            </a:r>
            <a:endParaRPr lang="ru-RU" sz="1700" dirty="0" smtClean="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757"/>
            <a:ext cx="1416199" cy="1416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831058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rgbClr val="FFFF00"/>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9220" name="Picture 4" descr="Y:\Рыбак\Шарики\Фейрверк ум..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07" y="116632"/>
            <a:ext cx="1828800" cy="1143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611560" y="296652"/>
            <a:ext cx="8244681" cy="900113"/>
          </a:xfrm>
        </p:spPr>
        <p:txBody>
          <a:bodyPr/>
          <a:lstStyle/>
          <a:p>
            <a:r>
              <a:rPr lang="ru-RU" sz="2800" b="1" dirty="0" smtClean="0"/>
              <a:t>17 ноября – день рождения Алисы Селезнёвой</a:t>
            </a:r>
            <a:endParaRPr lang="ru-RU" sz="2800" b="1" dirty="0"/>
          </a:p>
        </p:txBody>
      </p:sp>
      <p:sp>
        <p:nvSpPr>
          <p:cNvPr id="3" name="Объект 2"/>
          <p:cNvSpPr>
            <a:spLocks noGrp="1"/>
          </p:cNvSpPr>
          <p:nvPr>
            <p:ph idx="1"/>
          </p:nvPr>
        </p:nvSpPr>
        <p:spPr>
          <a:xfrm>
            <a:off x="2627784" y="1124744"/>
            <a:ext cx="6227812" cy="5472608"/>
          </a:xfrm>
        </p:spPr>
        <p:txBody>
          <a:bodyPr/>
          <a:lstStyle/>
          <a:p>
            <a:pPr algn="just"/>
            <a:r>
              <a:rPr lang="ru-RU" sz="1600" dirty="0" smtClean="0"/>
              <a:t>Алиса Игоревна </a:t>
            </a:r>
            <a:r>
              <a:rPr lang="ru-RU" sz="1600" dirty="0" err="1"/>
              <a:t>Селезнёва</a:t>
            </a:r>
            <a:r>
              <a:rPr lang="ru-RU" sz="1600" dirty="0"/>
              <a:t> — главная героиня цикла детских фантастических книг Кира Булычёва «Приключения Алисы» и их экранизаций и производных работ, таких, как «Тайна Третьей Планеты», «Гостья из будущего» и «Алиса знает, что делать</a:t>
            </a:r>
            <a:r>
              <a:rPr lang="ru-RU" sz="1600" dirty="0" smtClean="0"/>
              <a:t>!».</a:t>
            </a:r>
          </a:p>
          <a:p>
            <a:pPr algn="just"/>
            <a:r>
              <a:rPr lang="ru-RU" sz="1600" dirty="0" smtClean="0"/>
              <a:t> Алиса </a:t>
            </a:r>
            <a:r>
              <a:rPr lang="ru-RU" sz="1600" dirty="0"/>
              <a:t>— девочка школьного возраста, живущая в футуристической Москве конца XXI века. Внешность Алисы описана так: это светловолосая девочка высокого роста и спортивного сложения, одетая обычно в «мужскую» одежду (шорты и майка, либо комбинезон). В большинстве книг её возраст остаётся около 12 лет. Алиса учится в средней школе, член кружка юных натуралистов</a:t>
            </a:r>
            <a:r>
              <a:rPr lang="ru-RU" sz="1600" dirty="0" smtClean="0"/>
              <a:t>.</a:t>
            </a:r>
          </a:p>
          <a:p>
            <a:pPr algn="just"/>
            <a:r>
              <a:rPr lang="ru-RU" sz="1600" dirty="0"/>
              <a:t>«Родилась Алиса 17 ноября» — с этой фразы начинается повесть «День рождения Алисы». Точнее — 17 ноября, во второй половине XXI века</a:t>
            </a:r>
            <a:r>
              <a:rPr lang="ru-RU" sz="1600" dirty="0" smtClean="0"/>
              <a:t>.</a:t>
            </a:r>
          </a:p>
          <a:p>
            <a:pPr algn="just"/>
            <a:r>
              <a:rPr lang="ru-RU" sz="1600" dirty="0"/>
              <a:t>В честь Алисы Селезнёвой учреждена ежегодная литературная премия «Алиса</a:t>
            </a:r>
            <a:r>
              <a:rPr lang="ru-RU" sz="1600" dirty="0" smtClean="0"/>
              <a:t>». </a:t>
            </a:r>
            <a:r>
              <a:rPr lang="ru-RU" sz="1600" dirty="0"/>
              <a:t>До 2003 года </a:t>
            </a:r>
            <a:r>
              <a:rPr lang="ru-RU" sz="1600" dirty="0" smtClean="0"/>
              <a:t> Кир Булычёв </a:t>
            </a:r>
            <a:r>
              <a:rPr lang="ru-RU" sz="1600" dirty="0"/>
              <a:t>вручал её лично.</a:t>
            </a:r>
          </a:p>
          <a:p>
            <a:pPr algn="just"/>
            <a:r>
              <a:rPr lang="ru-RU" sz="1600" dirty="0"/>
              <a:t>В Москве существует Аллея имени Алисы Селезнёвой, высаженная группой поклонников Алисы из фильма «Гостья из будущего».</a:t>
            </a:r>
          </a:p>
          <a:p>
            <a:pPr marL="0" indent="0" algn="just">
              <a:buNone/>
            </a:pPr>
            <a:endParaRPr lang="ru-RU" sz="1600" dirty="0"/>
          </a:p>
        </p:txBody>
      </p:sp>
      <p:pic>
        <p:nvPicPr>
          <p:cNvPr id="9219" name="Picture 3" descr="Y:\Рыбак\Шарики\Фейрверк ум. 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725144"/>
            <a:ext cx="18288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826164"/>
            <a:ext cx="1783283" cy="2742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5708341"/>
            <a:ext cx="18288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6704102"/>
      </p:ext>
    </p:extLst>
  </p:cSld>
  <p:clrMapOvr>
    <a:masterClrMapping/>
  </p:clrMapOvr>
  <p:transition spd="med"/>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Тема Office">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3379</Words>
  <Application>Microsoft Office PowerPoint</Application>
  <PresentationFormat>Экран (4:3)</PresentationFormat>
  <Paragraphs>148</Paragraphs>
  <Slides>26</Slides>
  <Notes>0</Notes>
  <HiddenSlides>0</HiddenSlides>
  <MMClips>0</MMClips>
  <ScaleCrop>false</ScaleCrop>
  <HeadingPairs>
    <vt:vector size="4" baseType="variant">
      <vt:variant>
        <vt:lpstr>Тема</vt:lpstr>
      </vt:variant>
      <vt:variant>
        <vt:i4>6</vt:i4>
      </vt:variant>
      <vt:variant>
        <vt:lpstr>Заголовки слайдов</vt:lpstr>
      </vt:variant>
      <vt:variant>
        <vt:i4>26</vt:i4>
      </vt:variant>
    </vt:vector>
  </HeadingPairs>
  <TitlesOfParts>
    <vt:vector size="32" baseType="lpstr">
      <vt:lpstr>Тема Office</vt:lpstr>
      <vt:lpstr>1_Тема Office</vt:lpstr>
      <vt:lpstr>2_Тема Office</vt:lpstr>
      <vt:lpstr>Воздушный поток</vt:lpstr>
      <vt:lpstr>Office Theme</vt:lpstr>
      <vt:lpstr>1_Office Theme</vt:lpstr>
      <vt:lpstr>Иллюстрированный календарь </vt:lpstr>
      <vt:lpstr>3 ноября – 130 лет со дня рождения русского поэта, драматурга и переводчика Самуила Яковлевича Маршака (1887-1964)</vt:lpstr>
      <vt:lpstr>Дни воинской славы России</vt:lpstr>
      <vt:lpstr>7 ноября – 100 лет Октябрьской революции 1917 года</vt:lpstr>
      <vt:lpstr>Дни воинской славы России</vt:lpstr>
      <vt:lpstr>Презентация PowerPoint</vt:lpstr>
      <vt:lpstr>Презентация PowerPoint</vt:lpstr>
      <vt:lpstr>16 ноября – Международный день толерантности</vt:lpstr>
      <vt:lpstr>17 ноября – день рождения Алисы Селезнёвой</vt:lpstr>
      <vt:lpstr>18 ноября – день рождения Деда Мороза</vt:lpstr>
      <vt:lpstr>20 ноября – Всемирный день ребёнка</vt:lpstr>
      <vt:lpstr>22 ноября – День словарей и энциклопедий </vt:lpstr>
      <vt:lpstr>Презентация PowerPoint</vt:lpstr>
      <vt:lpstr>Презентация PowerPoint</vt:lpstr>
      <vt:lpstr>Презентация PowerPoint</vt:lpstr>
      <vt:lpstr>Дни воинской славы России</vt:lpstr>
      <vt:lpstr>Презентация PowerPoint</vt:lpstr>
      <vt:lpstr>4 декабря – 135 лет со дня рождения русского писателя-популяризатора, публициста Якова Исидоровича Перельмана (1882-1942)</vt:lpstr>
      <vt:lpstr>Дни воинской славы России</vt:lpstr>
      <vt:lpstr>Памятная дата России</vt:lpstr>
      <vt:lpstr>12 декабря – День Конституции Российской Федерации</vt:lpstr>
      <vt:lpstr>20 декабря – 115 лет со дня рождения художника-иллюстратора, лауреата Международной премии имени Х. К. Андерсена (1976) Татьяны Алексеевны Мавриной (1902-1996)</vt:lpstr>
      <vt:lpstr>22 декабря – 80 лет со дня рождения русского писателя Эдуарда Николаевича Успенского (р. 1937)</vt:lpstr>
      <vt:lpstr>Дни воинской славы России</vt:lpstr>
      <vt:lpstr>Все книги, представленные в презентации – из фонда ГБУК РО «Ростовская областная детская библиотека имени В.М. Величкиной»</vt:lpstr>
      <vt:lpstr>Спасибо за внимание! Творческих удач!</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Иллюстрированный календарь </dc:title>
  <dc:creator>User</dc:creator>
  <cp:lastModifiedBy>User</cp:lastModifiedBy>
  <cp:revision>16</cp:revision>
  <dcterms:created xsi:type="dcterms:W3CDTF">2017-06-05T12:32:07Z</dcterms:created>
  <dcterms:modified xsi:type="dcterms:W3CDTF">2017-06-20T08:18:04Z</dcterms:modified>
</cp:coreProperties>
</file>