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5" r:id="rId4"/>
    <p:sldMasterId id="2147483698" r:id="rId5"/>
    <p:sldMasterId id="2147483711" r:id="rId6"/>
  </p:sldMasterIdLst>
  <p:notesMasterIdLst>
    <p:notesMasterId r:id="rId36"/>
  </p:notesMasterIdLst>
  <p:sldIdLst>
    <p:sldId id="257" r:id="rId7"/>
    <p:sldId id="258" r:id="rId8"/>
    <p:sldId id="259" r:id="rId9"/>
    <p:sldId id="260" r:id="rId10"/>
    <p:sldId id="318"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20B"/>
    <a:srgbClr val="201E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F1B420F-0304-4100-9988-8CAD38662E29}" type="datetimeFigureOut">
              <a:rPr lang="ru-RU"/>
              <a:pPr>
                <a:defRPr/>
              </a:pPr>
              <a:t>24.08.2017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4D8AF94-7883-462F-A896-9CBA6DA6DB9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1ED4C0-FD3E-4067-8018-B708A0C142BA}"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112A6B-52A7-409F-B1C8-76366A202D0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14F206-6A35-44C9-9C37-6A96247B6511}"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4B6AC0-0B21-4113-B56C-143C3FF790B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11D388-3FE3-4F5A-BD0C-A3E6AF2BEBA5}"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14CCC6-7821-4675-A53E-CA1785681E6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A44B9B3-1F2F-4D88-ABCE-0DAF2E594D52}"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3872D8-DBDD-43F3-909F-699FD4B2F2C3}"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9F34C6-3C94-4417-AF87-C95EA88CE640}"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C5A6ED9-9675-4615-8371-408A57404C23}"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solidFill>
                  <a:srgbClr val="666666"/>
                </a:solidFill>
              </a:defRPr>
            </a:lvl1pPr>
          </a:lstStyle>
          <a:p>
            <a:pPr>
              <a:defRPr/>
            </a:pPr>
            <a:fld id="{601198E6-AB2B-43FE-B192-CB0463D13240}"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solidFill>
                  <a:srgbClr val="666666"/>
                </a:solidFill>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solidFill>
                  <a:prstClr val="black"/>
                </a:solidFill>
              </a:defRPr>
            </a:lvl1pPr>
          </a:lstStyle>
          <a:p>
            <a:pPr>
              <a:defRPr/>
            </a:pPr>
            <a:fld id="{D20B16DF-FEBB-4F7D-A368-53A8AAE3623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F8EB3E7-3E4A-4FBF-AA9D-0FB580CB22F4}" type="datetimeFigureOut">
              <a:rPr lang="ru-RU"/>
              <a:pPr>
                <a:defRPr/>
              </a:pPr>
              <a:t>24.08.2017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562E10-98D4-4AB4-837F-E8B1CFBDEDBE}"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751FE1-E21E-457F-AFFB-8B0F4F73E868}" type="datetimeFigureOut">
              <a:rPr lang="ru-RU"/>
              <a:pPr>
                <a:defRPr/>
              </a:pPr>
              <a:t>24.08.2017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DA02A23-0EDD-4818-8305-F3ABD029416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smtClean="0">
                <a:solidFill>
                  <a:prstClr val="black"/>
                </a:solidFill>
                <a:latin typeface="Arial" pitchFamily="34" charset="0"/>
                <a:cs typeface="Arial" pitchFamily="34" charset="0"/>
              </a:defRPr>
            </a:lvl1pPr>
          </a:lstStyle>
          <a:p>
            <a:pPr>
              <a:defRPr/>
            </a:pPr>
            <a:r>
              <a:rPr lang="ru-RU"/>
              <a:t>Календарь 2014</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fld id="{8821FB38-83D6-43A1-907A-B1B7F4525507}"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C75AE86-878C-453F-9814-E6489944A144}" type="datetimeFigureOut">
              <a:rPr lang="ru-RU"/>
              <a:pPr>
                <a:defRPr/>
              </a:pPr>
              <a:t>24.08.2017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BE28BDC-5AD5-440A-88C3-416DCACCB4B8}"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9809799-A9F8-4CE9-82C4-04F7203076B1}" type="datetimeFigureOut">
              <a:rPr lang="ru-RU"/>
              <a:pPr>
                <a:defRPr/>
              </a:pPr>
              <a:t>24.08.2017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DFC54F-8FD5-4157-B859-97A0AAD4CBF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C5D7528-5BC0-417F-B7A7-FB73FED92A95}"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232889-1B56-4A3F-ADE5-FF3855901CF4}"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fld id="{430488A8-2707-415C-B6F2-734FB33622C1}" type="datetimeFigureOut">
              <a:rPr lang="ru-RU"/>
              <a:pPr>
                <a:defRPr/>
              </a:pPr>
              <a:t>24.08.2017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fld id="{13D2B57C-3952-4D0A-BF87-76D974019E61}"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8EFC05-1187-47AC-9BA4-6A7CD8810C1E}"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AB07D2-4D23-4519-A4D5-7BF43CD65166}"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AC056FF-B7BF-43F7-BD0C-84ABEF3C25FD}"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4BFEC1-DE0E-4D57-852A-A8CB6236685E}"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dirty="0" smtClean="0"/>
              <a:t>Образец текста</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428000"/>
          </a:xfrm>
        </p:spPr>
        <p:txBody>
          <a:bodyPr/>
          <a:lstStyle>
            <a:lvl1pPr marL="342000" indent="-342000">
              <a:buSzPct val="80000"/>
              <a:buFont typeface="Wingdings 2" pitchFamily="18" charset="2"/>
              <a:buChar char="·"/>
              <a:defRPr>
                <a:solidFill>
                  <a:schemeClr val="bg2">
                    <a:lumMod val="25000"/>
                  </a:schemeClr>
                </a:solidFill>
                <a:latin typeface="+mj-lt"/>
              </a:defRPr>
            </a:lvl1pPr>
            <a:lvl2pPr marL="741600" indent="-284400">
              <a:buSzPct val="80000"/>
              <a:buFont typeface="Wingdings" pitchFamily="2" charset="2"/>
              <a:buChar char="§"/>
              <a:defRPr>
                <a:solidFill>
                  <a:schemeClr val="bg2">
                    <a:lumMod val="25000"/>
                  </a:schemeClr>
                </a:solidFill>
                <a:latin typeface="+mj-lt"/>
              </a:defRPr>
            </a:lvl2pPr>
            <a:lvl3pPr marL="1144800" indent="-230400">
              <a:buSzPct val="80000"/>
              <a:buFont typeface="Arial" pitchFamily="34" charset="0"/>
              <a:buChar char="•"/>
              <a:defRPr>
                <a:solidFill>
                  <a:schemeClr val="bg2">
                    <a:lumMod val="25000"/>
                  </a:schemeClr>
                </a:solidFill>
                <a:latin typeface="+mj-lt"/>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email">
            <a:lum/>
          </a:blip>
          <a:srcRect/>
          <a:stretch>
            <a:fillRect t="-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556932"/>
            <a:ext cx="8424088" cy="1260000"/>
          </a:xfrm>
        </p:spPr>
        <p:txBody>
          <a:bodyPr/>
          <a:lstStyle>
            <a:lvl1pPr>
              <a:defRPr sz="8000" b="0">
                <a:solidFill>
                  <a:schemeClr val="bg2">
                    <a:lumMod val="25000"/>
                  </a:schemeClr>
                </a:solidFill>
                <a:effectLst/>
                <a:latin typeface="Cassandra" pitchFamily="66" charset="0"/>
                <a:ea typeface="Arial Unicode MS" pitchFamily="34" charset="-128"/>
                <a:cs typeface="Arial"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407180" y="3528591"/>
            <a:ext cx="6400800" cy="1260000"/>
          </a:xfrm>
        </p:spPr>
        <p:txBody>
          <a:bodyPr/>
          <a:lstStyle>
            <a:lvl1pPr marL="0" indent="0" algn="ctr">
              <a:buNone/>
              <a:defRPr sz="3600" i="1">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241"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935596" y="1593342"/>
            <a:ext cx="7920000" cy="4428000"/>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dirty="0" smtClean="0"/>
              <a:t>Образец текста</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428000"/>
          </a:xfrm>
        </p:spPr>
        <p:txBody>
          <a:bodyPr/>
          <a:lstStyle>
            <a:lvl1pPr marL="342000" indent="-342000">
              <a:buSzPct val="80000"/>
              <a:buFont typeface="Wingdings 2" pitchFamily="18" charset="2"/>
              <a:buChar char="·"/>
              <a:defRPr>
                <a:solidFill>
                  <a:schemeClr val="bg2">
                    <a:lumMod val="25000"/>
                  </a:schemeClr>
                </a:solidFill>
                <a:latin typeface="+mj-lt"/>
              </a:defRPr>
            </a:lvl1pPr>
            <a:lvl2pPr marL="741600" indent="-284400">
              <a:buSzPct val="80000"/>
              <a:buFont typeface="Wingdings" pitchFamily="2" charset="2"/>
              <a:buChar char="§"/>
              <a:defRPr>
                <a:solidFill>
                  <a:schemeClr val="bg2">
                    <a:lumMod val="25000"/>
                  </a:schemeClr>
                </a:solidFill>
                <a:latin typeface="+mj-lt"/>
              </a:defRPr>
            </a:lvl2pPr>
            <a:lvl3pPr marL="1144800" indent="-230400">
              <a:buSzPct val="80000"/>
              <a:buFont typeface="Arial" pitchFamily="34" charset="0"/>
              <a:buChar char="•"/>
              <a:defRPr>
                <a:solidFill>
                  <a:schemeClr val="bg2">
                    <a:lumMod val="25000"/>
                  </a:schemeClr>
                </a:solidFill>
                <a:latin typeface="+mj-lt"/>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93559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4" name="Содержимое 3"/>
          <p:cNvSpPr>
            <a:spLocks noGrp="1"/>
          </p:cNvSpPr>
          <p:nvPr>
            <p:ph sz="half" idx="2"/>
          </p:nvPr>
        </p:nvSpPr>
        <p:spPr>
          <a:xfrm>
            <a:off x="507605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28FB537-066C-48B8-9961-7F38F698B45D}" type="datetimeFigureOut">
              <a:rPr lang="ru-RU"/>
              <a:pPr>
                <a:defRPr/>
              </a:pPr>
              <a:t>24.08.2017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C118897-DCF4-4593-B822-C502E3BFFD09}"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a:prstGeom prst="rect">
            <a:avLst/>
          </a:prstGeom>
        </p:spPr>
        <p:txBody>
          <a:bodyPr/>
          <a:lstStyle>
            <a:lvl1pPr>
              <a:defRPr>
                <a:solidFill>
                  <a:prstClr val="black"/>
                </a:solidFill>
                <a:latin typeface="Arial" charset="0"/>
                <a:cs typeface="Arial" charset="0"/>
              </a:defRPr>
            </a:lvl1pPr>
          </a:lstStyle>
          <a:p>
            <a:pPr>
              <a:defRPr/>
            </a:pPr>
            <a:fld id="{8B5C70E1-A9A7-4C46-9121-31C4A15DC558}" type="datetime1">
              <a:rPr lang="ru-RU" altLang="en-US"/>
              <a:pPr>
                <a:defRPr/>
              </a:pPr>
              <a:t>24.08.2017</a:t>
            </a:fld>
            <a:endParaRPr lang="ru-RU" altLang="en-US"/>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solidFill>
                  <a:prstClr val="black"/>
                </a:solidFill>
                <a:latin typeface="Arial" charset="0"/>
                <a:cs typeface="Arial" charset="0"/>
              </a:defRPr>
            </a:lvl1pPr>
          </a:lstStyle>
          <a:p>
            <a:pPr>
              <a:defRPr/>
            </a:pPr>
            <a:r>
              <a:rPr lang="ru-RU" altLang="en-US"/>
              <a:t>Календарь 2013/2014</a:t>
            </a:r>
          </a:p>
        </p:txBody>
      </p:sp>
      <p:sp>
        <p:nvSpPr>
          <p:cNvPr id="7" name="Номер слайда 6"/>
          <p:cNvSpPr>
            <a:spLocks noGrp="1"/>
          </p:cNvSpPr>
          <p:nvPr>
            <p:ph type="sldNum" sz="quarter" idx="12"/>
          </p:nvPr>
        </p:nvSpPr>
        <p:spPr>
          <a:xfrm>
            <a:off x="6553200" y="6243638"/>
            <a:ext cx="2133600" cy="457200"/>
          </a:xfrm>
          <a:prstGeom prst="rect">
            <a:avLst/>
          </a:prstGeom>
        </p:spPr>
        <p:txBody>
          <a:bodyPr/>
          <a:lstStyle>
            <a:lvl1pPr>
              <a:defRPr>
                <a:solidFill>
                  <a:prstClr val="black"/>
                </a:solidFill>
                <a:latin typeface="Arial" charset="0"/>
                <a:cs typeface="Arial" charset="0"/>
              </a:defRPr>
            </a:lvl1pPr>
          </a:lstStyle>
          <a:p>
            <a:pPr>
              <a:defRPr/>
            </a:pPr>
            <a:fld id="{68E6B7B9-87AA-4124-A87D-B15CF7CF7688}" type="slidenum">
              <a:rPr lang="ru-RU" altLang="en-US"/>
              <a:pPr>
                <a:defRPr/>
              </a:pPr>
              <a:t>‹#›</a:t>
            </a:fld>
            <a:endParaRPr lang="ru-RU" alt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685800" y="1981200"/>
            <a:ext cx="3810000" cy="4114800"/>
          </a:xfrm>
        </p:spPr>
        <p:txBody>
          <a:bodyPr/>
          <a:lstStyle/>
          <a:p>
            <a:pPr lvl="0"/>
            <a:r>
              <a:rPr lang="ru-RU" noProof="0" smtClean="0"/>
              <a:t>Вставка клипа</a:t>
            </a:r>
            <a:endParaRPr lang="ru-RU" noProof="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a:prstGeom prst="rect">
            <a:avLst/>
          </a:prstGeom>
        </p:spPr>
        <p:txBody>
          <a:bodyPr/>
          <a:lstStyle>
            <a:lvl1pPr>
              <a:defRPr>
                <a:solidFill>
                  <a:prstClr val="black"/>
                </a:solidFill>
                <a:latin typeface="Arial" charset="0"/>
                <a:cs typeface="Arial" charset="0"/>
              </a:defRPr>
            </a:lvl1pPr>
          </a:lstStyle>
          <a:p>
            <a:pPr>
              <a:defRPr/>
            </a:pPr>
            <a:endParaRPr lang="en-US"/>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solidFill>
                  <a:prstClr val="black"/>
                </a:solidFill>
                <a:latin typeface="Arial" charset="0"/>
                <a:cs typeface="Arial" charset="0"/>
              </a:defRPr>
            </a:lvl1pPr>
          </a:lstStyle>
          <a:p>
            <a:pPr>
              <a:defRPr/>
            </a:pPr>
            <a:endParaRPr lang="en-US"/>
          </a:p>
        </p:txBody>
      </p:sp>
      <p:sp>
        <p:nvSpPr>
          <p:cNvPr id="7" name="Номер слайда 6"/>
          <p:cNvSpPr>
            <a:spLocks noGrp="1"/>
          </p:cNvSpPr>
          <p:nvPr>
            <p:ph type="sldNum" sz="quarter" idx="12"/>
          </p:nvPr>
        </p:nvSpPr>
        <p:spPr>
          <a:xfrm>
            <a:off x="6553200" y="6248400"/>
            <a:ext cx="1905000" cy="457200"/>
          </a:xfrm>
          <a:prstGeom prst="rect">
            <a:avLst/>
          </a:prstGeom>
        </p:spPr>
        <p:txBody>
          <a:bodyPr/>
          <a:lstStyle>
            <a:lvl1pPr>
              <a:defRPr>
                <a:solidFill>
                  <a:prstClr val="black"/>
                </a:solidFill>
                <a:latin typeface="Arial" charset="0"/>
                <a:cs typeface="Arial" charset="0"/>
              </a:defRPr>
            </a:lvl1pPr>
          </a:lstStyle>
          <a:p>
            <a:pPr>
              <a:defRPr/>
            </a:pPr>
            <a:fld id="{B6A1B79A-4B5B-4670-87AC-9EDF4E8F133C}" type="slidenum">
              <a:rPr lang="en-US"/>
              <a:pPr>
                <a:defRPr/>
              </a:pPr>
              <a:t>‹#›</a:t>
            </a:fld>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Прямоугольник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Прямоугольник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Прямоугольник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a:prstGeom prst="rect">
            <a:avLst/>
          </a:prstGeom>
        </p:spPr>
        <p:txBody>
          <a:bodyPr rtlCol="0"/>
          <a:lstStyle>
            <a:lvl1pPr>
              <a:defRPr>
                <a:solidFill>
                  <a:prstClr val="black"/>
                </a:solidFill>
                <a:latin typeface="Arial" pitchFamily="34" charset="0"/>
                <a:cs typeface="Arial" pitchFamily="34" charset="0"/>
              </a:defRPr>
            </a:lvl1pPr>
          </a:lstStyle>
          <a:p>
            <a:pPr>
              <a:defRPr/>
            </a:pPr>
            <a:fld id="{4C720DA9-5DA3-4A47-8B6B-4D10714DC912}" type="datetimeFigureOut">
              <a:rPr lang="ru-RU"/>
              <a:pPr>
                <a:defRPr/>
              </a:pPr>
              <a:t>24.08.2017</a:t>
            </a:fld>
            <a:endParaRPr lang="ru-RU"/>
          </a:p>
        </p:txBody>
      </p:sp>
      <p:sp>
        <p:nvSpPr>
          <p:cNvPr id="10" name="Номер слайда 12"/>
          <p:cNvSpPr>
            <a:spLocks noGrp="1"/>
          </p:cNvSpPr>
          <p:nvPr>
            <p:ph type="sldNum" sz="quarter" idx="11"/>
          </p:nvPr>
        </p:nvSpPr>
        <p:spPr>
          <a:xfrm>
            <a:off x="0" y="4667250"/>
            <a:ext cx="1447800" cy="663575"/>
          </a:xfrm>
          <a:prstGeom prst="rect">
            <a:avLst/>
          </a:prstGeom>
        </p:spPr>
        <p:txBody>
          <a:bodyPr rtlCol="0"/>
          <a:lstStyle>
            <a:lvl1pPr>
              <a:defRPr sz="2800">
                <a:solidFill>
                  <a:prstClr val="black"/>
                </a:solidFill>
                <a:latin typeface="Arial" pitchFamily="34" charset="0"/>
                <a:cs typeface="Arial" pitchFamily="34" charset="0"/>
              </a:defRPr>
            </a:lvl1pPr>
          </a:lstStyle>
          <a:p>
            <a:pPr>
              <a:defRPr/>
            </a:pPr>
            <a:fld id="{00F2FD88-34B3-45A7-9291-D630BD37A5B9}"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a:prstGeom prst="rect">
            <a:avLst/>
          </a:prstGeom>
        </p:spPr>
        <p:txBody>
          <a:bodyPr rtlCol="0"/>
          <a:lstStyle>
            <a:lvl1pPr>
              <a:defRPr>
                <a:solidFill>
                  <a:prstClr val="black"/>
                </a:solidFill>
                <a:latin typeface="Arial" pitchFamily="34" charset="0"/>
                <a:cs typeface="Arial" pitchFamily="34" charset="0"/>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xfrm>
            <a:off x="914400" y="6251575"/>
            <a:ext cx="1981200" cy="457200"/>
          </a:xfrm>
          <a:prstGeom prst="rect">
            <a:avLst/>
          </a:prstGeom>
        </p:spPr>
        <p:txBody>
          <a:bodyPr/>
          <a:lstStyle>
            <a:lvl1pPr>
              <a:defRPr>
                <a:solidFill>
                  <a:prstClr val="black"/>
                </a:solidFill>
                <a:latin typeface="Arial" pitchFamily="34" charset="0"/>
                <a:cs typeface="Arial" pitchFamily="34" charset="0"/>
              </a:defRPr>
            </a:lvl1pPr>
          </a:lstStyle>
          <a:p>
            <a:pPr>
              <a:defRPr/>
            </a:pPr>
            <a:endParaRPr lang="ru-RU"/>
          </a:p>
        </p:txBody>
      </p:sp>
      <p:sp>
        <p:nvSpPr>
          <p:cNvPr id="4" name="Rectangle 10"/>
          <p:cNvSpPr>
            <a:spLocks noGrp="1" noChangeArrowheads="1"/>
          </p:cNvSpPr>
          <p:nvPr>
            <p:ph type="ftr" sz="quarter" idx="11"/>
          </p:nvPr>
        </p:nvSpPr>
        <p:spPr>
          <a:xfrm>
            <a:off x="3352800" y="6248400"/>
            <a:ext cx="2971800" cy="457200"/>
          </a:xfrm>
          <a:prstGeom prst="rect">
            <a:avLst/>
          </a:prstGeom>
        </p:spPr>
        <p:txBody>
          <a:bodyPr/>
          <a:lstStyle>
            <a:lvl1pPr>
              <a:defRPr>
                <a:solidFill>
                  <a:prstClr val="black"/>
                </a:solidFill>
                <a:latin typeface="Arial" pitchFamily="34" charset="0"/>
                <a:cs typeface="Arial" pitchFamily="34" charset="0"/>
              </a:defRPr>
            </a:lvl1pPr>
          </a:lstStyle>
          <a:p>
            <a:pPr>
              <a:defRPr/>
            </a:pPr>
            <a:r>
              <a:rPr lang="ru-RU"/>
              <a:t>Календарь 2014</a:t>
            </a:r>
          </a:p>
        </p:txBody>
      </p:sp>
      <p:sp>
        <p:nvSpPr>
          <p:cNvPr id="5" name="Rectangle 11"/>
          <p:cNvSpPr>
            <a:spLocks noGrp="1" noChangeArrowheads="1"/>
          </p:cNvSpPr>
          <p:nvPr>
            <p:ph type="sldNum" sz="quarter" idx="12"/>
          </p:nvPr>
        </p:nvSpPr>
        <p:spPr>
          <a:xfrm>
            <a:off x="6781800" y="6248400"/>
            <a:ext cx="1905000" cy="457200"/>
          </a:xfrm>
          <a:prstGeom prst="rect">
            <a:avLst/>
          </a:prstGeom>
        </p:spPr>
        <p:txBody>
          <a:bodyPr/>
          <a:lstStyle>
            <a:lvl1pPr>
              <a:defRPr>
                <a:solidFill>
                  <a:prstClr val="black"/>
                </a:solidFill>
                <a:latin typeface="Arial" pitchFamily="34" charset="0"/>
                <a:cs typeface="Arial" pitchFamily="34" charset="0"/>
              </a:defRPr>
            </a:lvl1pPr>
          </a:lstStyle>
          <a:p>
            <a:pPr>
              <a:defRPr/>
            </a:pPr>
            <a:fld id="{9B1B74DA-212B-4C91-9FAD-A3AABABD386A}"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0"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581" name="PlaceHolder 2"/>
          <p:cNvSpPr>
            <a:spLocks noGrp="1"/>
          </p:cNvSpPr>
          <p:nvPr>
            <p:ph type="subTitle"/>
          </p:nvPr>
        </p:nvSpPr>
        <p:spPr>
          <a:xfrm>
            <a:off x="935640" y="1593360"/>
            <a:ext cx="7919640" cy="4427640"/>
          </a:xfrm>
          <a:prstGeom prst="rect">
            <a:avLst/>
          </a:prstGeom>
        </p:spPr>
        <p:txBody>
          <a:bodyPr lIns="0" tIns="0" rIns="0" bIns="0" anchor="ctr"/>
          <a:lstStyle/>
          <a:p>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583" name="PlaceHolder 2"/>
          <p:cNvSpPr>
            <a:spLocks noGrp="1"/>
          </p:cNvSpPr>
          <p:nvPr>
            <p:ph type="body"/>
          </p:nvPr>
        </p:nvSpPr>
        <p:spPr>
          <a:xfrm>
            <a:off x="935640" y="1593360"/>
            <a:ext cx="7919640" cy="4427640"/>
          </a:xfrm>
          <a:prstGeom prst="rect">
            <a:avLst/>
          </a:prstGeom>
        </p:spPr>
        <p:txBody>
          <a:bodyPr lIns="0" tIns="0" rIns="0" bIns="0"/>
          <a:lstStyle/>
          <a:p>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4"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585" name="PlaceHolder 2"/>
          <p:cNvSpPr>
            <a:spLocks noGrp="1"/>
          </p:cNvSpPr>
          <p:nvPr>
            <p:ph type="body"/>
          </p:nvPr>
        </p:nvSpPr>
        <p:spPr>
          <a:xfrm>
            <a:off x="935640" y="1593360"/>
            <a:ext cx="3864600" cy="4427640"/>
          </a:xfrm>
          <a:prstGeom prst="rect">
            <a:avLst/>
          </a:prstGeom>
        </p:spPr>
        <p:txBody>
          <a:bodyPr lIns="0" tIns="0" rIns="0" bIns="0"/>
          <a:lstStyle/>
          <a:p>
            <a:endParaRPr lang="ru-RU"/>
          </a:p>
        </p:txBody>
      </p:sp>
      <p:sp>
        <p:nvSpPr>
          <p:cNvPr id="586" name="PlaceHolder 3"/>
          <p:cNvSpPr>
            <a:spLocks noGrp="1"/>
          </p:cNvSpPr>
          <p:nvPr>
            <p:ph type="body"/>
          </p:nvPr>
        </p:nvSpPr>
        <p:spPr>
          <a:xfrm>
            <a:off x="4993920" y="1593360"/>
            <a:ext cx="3864600" cy="4427640"/>
          </a:xfrm>
          <a:prstGeom prst="rect">
            <a:avLst/>
          </a:prstGeom>
        </p:spPr>
        <p:txBody>
          <a:bodyPr lIns="0" tIns="0" rIns="0" bIns="0"/>
          <a:lstStyle/>
          <a:p>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7"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28CE78A-2C9A-4C47-BB70-4D52159F6844}" type="datetimeFigureOut">
              <a:rPr lang="ru-RU"/>
              <a:pPr>
                <a:defRPr/>
              </a:pPr>
              <a:t>24.08.2017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EEADF0F-CBFC-4E7B-A31C-9F371C12B3CE}"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8" name="PlaceHolder 1"/>
          <p:cNvSpPr>
            <a:spLocks noGrp="1"/>
          </p:cNvSpPr>
          <p:nvPr>
            <p:ph type="subTitle"/>
          </p:nvPr>
        </p:nvSpPr>
        <p:spPr>
          <a:xfrm>
            <a:off x="936360" y="296640"/>
            <a:ext cx="7919640" cy="4171680"/>
          </a:xfrm>
          <a:prstGeom prst="rect">
            <a:avLst/>
          </a:prstGeom>
        </p:spPr>
        <p:txBody>
          <a:bodyPr lIns="0" tIns="0" rIns="0" bIns="0" anchor="ctr"/>
          <a:lstStyle/>
          <a:p>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590" name="PlaceHolder 2"/>
          <p:cNvSpPr>
            <a:spLocks noGrp="1"/>
          </p:cNvSpPr>
          <p:nvPr>
            <p:ph type="body"/>
          </p:nvPr>
        </p:nvSpPr>
        <p:spPr>
          <a:xfrm>
            <a:off x="935640" y="1593360"/>
            <a:ext cx="3864600" cy="2111760"/>
          </a:xfrm>
          <a:prstGeom prst="rect">
            <a:avLst/>
          </a:prstGeom>
        </p:spPr>
        <p:txBody>
          <a:bodyPr lIns="0" tIns="0" rIns="0" bIns="0"/>
          <a:lstStyle/>
          <a:p>
            <a:endParaRPr lang="ru-RU"/>
          </a:p>
        </p:txBody>
      </p:sp>
      <p:sp>
        <p:nvSpPr>
          <p:cNvPr id="591" name="PlaceHolder 3"/>
          <p:cNvSpPr>
            <a:spLocks noGrp="1"/>
          </p:cNvSpPr>
          <p:nvPr>
            <p:ph type="body"/>
          </p:nvPr>
        </p:nvSpPr>
        <p:spPr>
          <a:xfrm>
            <a:off x="935640" y="3906000"/>
            <a:ext cx="3864600" cy="2111760"/>
          </a:xfrm>
          <a:prstGeom prst="rect">
            <a:avLst/>
          </a:prstGeom>
        </p:spPr>
        <p:txBody>
          <a:bodyPr lIns="0" tIns="0" rIns="0" bIns="0"/>
          <a:lstStyle/>
          <a:p>
            <a:endParaRPr lang="ru-RU"/>
          </a:p>
        </p:txBody>
      </p:sp>
      <p:sp>
        <p:nvSpPr>
          <p:cNvPr id="592" name="PlaceHolder 4"/>
          <p:cNvSpPr>
            <a:spLocks noGrp="1"/>
          </p:cNvSpPr>
          <p:nvPr>
            <p:ph type="body"/>
          </p:nvPr>
        </p:nvSpPr>
        <p:spPr>
          <a:xfrm>
            <a:off x="4993920" y="1593360"/>
            <a:ext cx="3864600" cy="4427640"/>
          </a:xfrm>
          <a:prstGeom prst="rect">
            <a:avLst/>
          </a:prstGeom>
        </p:spPr>
        <p:txBody>
          <a:bodyPr lIns="0" tIns="0" rIns="0" bIns="0"/>
          <a:lstStyle/>
          <a:p>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594" name="PlaceHolder 2"/>
          <p:cNvSpPr>
            <a:spLocks noGrp="1"/>
          </p:cNvSpPr>
          <p:nvPr>
            <p:ph type="body"/>
          </p:nvPr>
        </p:nvSpPr>
        <p:spPr>
          <a:xfrm>
            <a:off x="935640" y="1593360"/>
            <a:ext cx="3864600" cy="4427640"/>
          </a:xfrm>
          <a:prstGeom prst="rect">
            <a:avLst/>
          </a:prstGeom>
        </p:spPr>
        <p:txBody>
          <a:bodyPr lIns="0" tIns="0" rIns="0" bIns="0"/>
          <a:lstStyle/>
          <a:p>
            <a:endParaRPr lang="ru-RU"/>
          </a:p>
        </p:txBody>
      </p:sp>
      <p:sp>
        <p:nvSpPr>
          <p:cNvPr id="595" name="PlaceHolder 3"/>
          <p:cNvSpPr>
            <a:spLocks noGrp="1"/>
          </p:cNvSpPr>
          <p:nvPr>
            <p:ph type="body"/>
          </p:nvPr>
        </p:nvSpPr>
        <p:spPr>
          <a:xfrm>
            <a:off x="4993920" y="1593360"/>
            <a:ext cx="3864600" cy="2111760"/>
          </a:xfrm>
          <a:prstGeom prst="rect">
            <a:avLst/>
          </a:prstGeom>
        </p:spPr>
        <p:txBody>
          <a:bodyPr lIns="0" tIns="0" rIns="0" bIns="0"/>
          <a:lstStyle/>
          <a:p>
            <a:endParaRPr lang="ru-RU"/>
          </a:p>
        </p:txBody>
      </p:sp>
      <p:sp>
        <p:nvSpPr>
          <p:cNvPr id="596" name="PlaceHolder 4"/>
          <p:cNvSpPr>
            <a:spLocks noGrp="1"/>
          </p:cNvSpPr>
          <p:nvPr>
            <p:ph type="body"/>
          </p:nvPr>
        </p:nvSpPr>
        <p:spPr>
          <a:xfrm>
            <a:off x="4993920" y="3906000"/>
            <a:ext cx="3864600" cy="2111760"/>
          </a:xfrm>
          <a:prstGeom prst="rect">
            <a:avLst/>
          </a:prstGeom>
        </p:spPr>
        <p:txBody>
          <a:bodyPr lIns="0" tIns="0" rIns="0" bIns="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7"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598" name="PlaceHolder 2"/>
          <p:cNvSpPr>
            <a:spLocks noGrp="1"/>
          </p:cNvSpPr>
          <p:nvPr>
            <p:ph type="body"/>
          </p:nvPr>
        </p:nvSpPr>
        <p:spPr>
          <a:xfrm>
            <a:off x="935640" y="1593360"/>
            <a:ext cx="3864600" cy="2111760"/>
          </a:xfrm>
          <a:prstGeom prst="rect">
            <a:avLst/>
          </a:prstGeom>
        </p:spPr>
        <p:txBody>
          <a:bodyPr lIns="0" tIns="0" rIns="0" bIns="0"/>
          <a:lstStyle/>
          <a:p>
            <a:endParaRPr lang="ru-RU"/>
          </a:p>
        </p:txBody>
      </p:sp>
      <p:sp>
        <p:nvSpPr>
          <p:cNvPr id="599" name="PlaceHolder 3"/>
          <p:cNvSpPr>
            <a:spLocks noGrp="1"/>
          </p:cNvSpPr>
          <p:nvPr>
            <p:ph type="body"/>
          </p:nvPr>
        </p:nvSpPr>
        <p:spPr>
          <a:xfrm>
            <a:off x="4993920" y="1593360"/>
            <a:ext cx="3864600" cy="2111760"/>
          </a:xfrm>
          <a:prstGeom prst="rect">
            <a:avLst/>
          </a:prstGeom>
        </p:spPr>
        <p:txBody>
          <a:bodyPr lIns="0" tIns="0" rIns="0" bIns="0"/>
          <a:lstStyle/>
          <a:p>
            <a:endParaRPr lang="ru-RU"/>
          </a:p>
        </p:txBody>
      </p:sp>
      <p:sp>
        <p:nvSpPr>
          <p:cNvPr id="600" name="PlaceHolder 4"/>
          <p:cNvSpPr>
            <a:spLocks noGrp="1"/>
          </p:cNvSpPr>
          <p:nvPr>
            <p:ph type="body"/>
          </p:nvPr>
        </p:nvSpPr>
        <p:spPr>
          <a:xfrm>
            <a:off x="935640" y="3906000"/>
            <a:ext cx="7919640" cy="2111760"/>
          </a:xfrm>
          <a:prstGeom prst="rect">
            <a:avLst/>
          </a:prstGeom>
        </p:spPr>
        <p:txBody>
          <a:bodyPr lIns="0" tIns="0" rIns="0" bIns="0"/>
          <a:lstStyle/>
          <a:p>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602" name="PlaceHolder 2"/>
          <p:cNvSpPr>
            <a:spLocks noGrp="1"/>
          </p:cNvSpPr>
          <p:nvPr>
            <p:ph type="body"/>
          </p:nvPr>
        </p:nvSpPr>
        <p:spPr>
          <a:xfrm>
            <a:off x="935640" y="1593360"/>
            <a:ext cx="7919640" cy="2111760"/>
          </a:xfrm>
          <a:prstGeom prst="rect">
            <a:avLst/>
          </a:prstGeom>
        </p:spPr>
        <p:txBody>
          <a:bodyPr lIns="0" tIns="0" rIns="0" bIns="0"/>
          <a:lstStyle/>
          <a:p>
            <a:endParaRPr lang="ru-RU"/>
          </a:p>
        </p:txBody>
      </p:sp>
      <p:sp>
        <p:nvSpPr>
          <p:cNvPr id="603" name="PlaceHolder 3"/>
          <p:cNvSpPr>
            <a:spLocks noGrp="1"/>
          </p:cNvSpPr>
          <p:nvPr>
            <p:ph type="body"/>
          </p:nvPr>
        </p:nvSpPr>
        <p:spPr>
          <a:xfrm>
            <a:off x="935640" y="3906000"/>
            <a:ext cx="7919640" cy="2111760"/>
          </a:xfrm>
          <a:prstGeom prst="rect">
            <a:avLst/>
          </a:prstGeom>
        </p:spPr>
        <p:txBody>
          <a:bodyPr lIns="0" tIns="0" rIns="0" bIns="0"/>
          <a:lstStyle/>
          <a:p>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4"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605" name="PlaceHolder 2"/>
          <p:cNvSpPr>
            <a:spLocks noGrp="1"/>
          </p:cNvSpPr>
          <p:nvPr>
            <p:ph type="body"/>
          </p:nvPr>
        </p:nvSpPr>
        <p:spPr>
          <a:xfrm>
            <a:off x="935640" y="1593360"/>
            <a:ext cx="3864600" cy="2111760"/>
          </a:xfrm>
          <a:prstGeom prst="rect">
            <a:avLst/>
          </a:prstGeom>
        </p:spPr>
        <p:txBody>
          <a:bodyPr lIns="0" tIns="0" rIns="0" bIns="0"/>
          <a:lstStyle/>
          <a:p>
            <a:endParaRPr lang="ru-RU"/>
          </a:p>
        </p:txBody>
      </p:sp>
      <p:sp>
        <p:nvSpPr>
          <p:cNvPr id="606" name="PlaceHolder 3"/>
          <p:cNvSpPr>
            <a:spLocks noGrp="1"/>
          </p:cNvSpPr>
          <p:nvPr>
            <p:ph type="body"/>
          </p:nvPr>
        </p:nvSpPr>
        <p:spPr>
          <a:xfrm>
            <a:off x="4993920" y="1593360"/>
            <a:ext cx="3864600" cy="2111760"/>
          </a:xfrm>
          <a:prstGeom prst="rect">
            <a:avLst/>
          </a:prstGeom>
        </p:spPr>
        <p:txBody>
          <a:bodyPr lIns="0" tIns="0" rIns="0" bIns="0"/>
          <a:lstStyle/>
          <a:p>
            <a:endParaRPr lang="ru-RU"/>
          </a:p>
        </p:txBody>
      </p:sp>
      <p:sp>
        <p:nvSpPr>
          <p:cNvPr id="607" name="PlaceHolder 4"/>
          <p:cNvSpPr>
            <a:spLocks noGrp="1"/>
          </p:cNvSpPr>
          <p:nvPr>
            <p:ph type="body"/>
          </p:nvPr>
        </p:nvSpPr>
        <p:spPr>
          <a:xfrm>
            <a:off x="4993920" y="3906000"/>
            <a:ext cx="3864600" cy="2111760"/>
          </a:xfrm>
          <a:prstGeom prst="rect">
            <a:avLst/>
          </a:prstGeom>
        </p:spPr>
        <p:txBody>
          <a:bodyPr lIns="0" tIns="0" rIns="0" bIns="0"/>
          <a:lstStyle/>
          <a:p>
            <a:endParaRPr lang="ru-RU"/>
          </a:p>
        </p:txBody>
      </p:sp>
      <p:sp>
        <p:nvSpPr>
          <p:cNvPr id="608" name="PlaceHolder 5"/>
          <p:cNvSpPr>
            <a:spLocks noGrp="1"/>
          </p:cNvSpPr>
          <p:nvPr>
            <p:ph type="body"/>
          </p:nvPr>
        </p:nvSpPr>
        <p:spPr>
          <a:xfrm>
            <a:off x="935640" y="3906000"/>
            <a:ext cx="3864600" cy="2111760"/>
          </a:xfrm>
          <a:prstGeom prst="rect">
            <a:avLst/>
          </a:prstGeom>
        </p:spPr>
        <p:txBody>
          <a:bodyPr lIns="0" tIns="0" rIns="0" bIns="0"/>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Рисунок 611"/>
          <p:cNvPicPr>
            <a:picLocks noChangeAspect="1" noChangeArrowheads="1"/>
          </p:cNvPicPr>
          <p:nvPr/>
        </p:nvPicPr>
        <p:blipFill>
          <a:blip r:embed="rId2"/>
          <a:srcRect/>
          <a:stretch>
            <a:fillRect/>
          </a:stretch>
        </p:blipFill>
        <p:spPr bwMode="auto">
          <a:xfrm>
            <a:off x="2120900" y="1592263"/>
            <a:ext cx="5548313" cy="4429125"/>
          </a:xfrm>
          <a:prstGeom prst="rect">
            <a:avLst/>
          </a:prstGeom>
          <a:noFill/>
          <a:ln w="9525">
            <a:noFill/>
            <a:miter lim="800000"/>
            <a:headEnd/>
            <a:tailEnd/>
          </a:ln>
        </p:spPr>
      </p:pic>
      <p:pic>
        <p:nvPicPr>
          <p:cNvPr id="6" name="Рисунок 612"/>
          <p:cNvPicPr>
            <a:picLocks noChangeAspect="1" noChangeArrowheads="1"/>
          </p:cNvPicPr>
          <p:nvPr/>
        </p:nvPicPr>
        <p:blipFill>
          <a:blip r:embed="rId2"/>
          <a:srcRect/>
          <a:stretch>
            <a:fillRect/>
          </a:stretch>
        </p:blipFill>
        <p:spPr bwMode="auto">
          <a:xfrm>
            <a:off x="2120900" y="1592263"/>
            <a:ext cx="5548313" cy="4429125"/>
          </a:xfrm>
          <a:prstGeom prst="rect">
            <a:avLst/>
          </a:prstGeom>
          <a:noFill/>
          <a:ln w="9525">
            <a:noFill/>
            <a:miter lim="800000"/>
            <a:headEnd/>
            <a:tailEnd/>
          </a:ln>
        </p:spPr>
      </p:pic>
      <p:sp>
        <p:nvSpPr>
          <p:cNvPr id="609"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610" name="PlaceHolder 2"/>
          <p:cNvSpPr>
            <a:spLocks noGrp="1"/>
          </p:cNvSpPr>
          <p:nvPr>
            <p:ph type="body"/>
          </p:nvPr>
        </p:nvSpPr>
        <p:spPr>
          <a:xfrm>
            <a:off x="935640" y="1593360"/>
            <a:ext cx="7919640" cy="4427640"/>
          </a:xfrm>
          <a:prstGeom prst="rect">
            <a:avLst/>
          </a:prstGeom>
        </p:spPr>
        <p:txBody>
          <a:bodyPr lIns="0" tIns="0" rIns="0" bIns="0"/>
          <a:lstStyle/>
          <a:p>
            <a:endParaRPr lang="ru-RU"/>
          </a:p>
        </p:txBody>
      </p:sp>
      <p:sp>
        <p:nvSpPr>
          <p:cNvPr id="611" name="PlaceHolder 3"/>
          <p:cNvSpPr>
            <a:spLocks noGrp="1"/>
          </p:cNvSpPr>
          <p:nvPr>
            <p:ph type="body"/>
          </p:nvPr>
        </p:nvSpPr>
        <p:spPr>
          <a:xfrm>
            <a:off x="935640" y="1593360"/>
            <a:ext cx="7919640" cy="4427640"/>
          </a:xfrm>
          <a:prstGeom prst="rect">
            <a:avLst/>
          </a:prstGeom>
        </p:spPr>
        <p:txBody>
          <a:bodyPr lIns="0" tIns="0" rIns="0" bIns="0"/>
          <a:lstStyle/>
          <a:p>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81" name="PlaceHolder 2"/>
          <p:cNvSpPr>
            <a:spLocks noGrp="1"/>
          </p:cNvSpPr>
          <p:nvPr>
            <p:ph type="subTitle"/>
          </p:nvPr>
        </p:nvSpPr>
        <p:spPr>
          <a:xfrm>
            <a:off x="935640" y="1593360"/>
            <a:ext cx="7919640" cy="4427640"/>
          </a:xfrm>
          <a:prstGeom prst="rect">
            <a:avLst/>
          </a:prstGeom>
        </p:spPr>
        <p:txBody>
          <a:bodyPr lIns="0" tIns="0" rIns="0" bIns="0" anchor="ctr"/>
          <a:lstStyle/>
          <a:p>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83" name="PlaceHolder 2"/>
          <p:cNvSpPr>
            <a:spLocks noGrp="1"/>
          </p:cNvSpPr>
          <p:nvPr>
            <p:ph type="body"/>
          </p:nvPr>
        </p:nvSpPr>
        <p:spPr>
          <a:xfrm>
            <a:off x="935640" y="1593360"/>
            <a:ext cx="7919640" cy="4427640"/>
          </a:xfrm>
          <a:prstGeom prst="rect">
            <a:avLst/>
          </a:prstGeom>
        </p:spPr>
        <p:txBody>
          <a:bodyPr lIns="0" tIns="0" rIns="0" bIns="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83D4574-1A92-4000-A168-5E44A7BABC02}" type="datetimeFigureOut">
              <a:rPr lang="ru-RU"/>
              <a:pPr>
                <a:defRPr/>
              </a:pPr>
              <a:t>24.08.2017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A639597-0212-4D4C-8EEE-6ECF867C43D2}"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85" name="PlaceHolder 2"/>
          <p:cNvSpPr>
            <a:spLocks noGrp="1"/>
          </p:cNvSpPr>
          <p:nvPr>
            <p:ph type="body"/>
          </p:nvPr>
        </p:nvSpPr>
        <p:spPr>
          <a:xfrm>
            <a:off x="935640" y="1593360"/>
            <a:ext cx="3864600" cy="4427640"/>
          </a:xfrm>
          <a:prstGeom prst="rect">
            <a:avLst/>
          </a:prstGeom>
        </p:spPr>
        <p:txBody>
          <a:bodyPr lIns="0" tIns="0" rIns="0" bIns="0"/>
          <a:lstStyle/>
          <a:p>
            <a:endParaRPr lang="ru-RU"/>
          </a:p>
        </p:txBody>
      </p:sp>
      <p:sp>
        <p:nvSpPr>
          <p:cNvPr id="86" name="PlaceHolder 3"/>
          <p:cNvSpPr>
            <a:spLocks noGrp="1"/>
          </p:cNvSpPr>
          <p:nvPr>
            <p:ph type="body"/>
          </p:nvPr>
        </p:nvSpPr>
        <p:spPr>
          <a:xfrm>
            <a:off x="4993920" y="1593360"/>
            <a:ext cx="3864600" cy="4427640"/>
          </a:xfrm>
          <a:prstGeom prst="rect">
            <a:avLst/>
          </a:prstGeom>
        </p:spPr>
        <p:txBody>
          <a:bodyPr lIns="0" tIns="0" rIns="0" bIns="0"/>
          <a:lstStyle/>
          <a:p>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936360" y="296640"/>
            <a:ext cx="7919640" cy="4171680"/>
          </a:xfrm>
          <a:prstGeom prst="rect">
            <a:avLst/>
          </a:prstGeom>
        </p:spPr>
        <p:txBody>
          <a:bodyPr lIns="0" tIns="0" rIns="0" bIns="0" anchor="ctr"/>
          <a:lstStyle/>
          <a:p>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90" name="PlaceHolder 2"/>
          <p:cNvSpPr>
            <a:spLocks noGrp="1"/>
          </p:cNvSpPr>
          <p:nvPr>
            <p:ph type="body"/>
          </p:nvPr>
        </p:nvSpPr>
        <p:spPr>
          <a:xfrm>
            <a:off x="935640" y="1593360"/>
            <a:ext cx="3864600" cy="2111760"/>
          </a:xfrm>
          <a:prstGeom prst="rect">
            <a:avLst/>
          </a:prstGeom>
        </p:spPr>
        <p:txBody>
          <a:bodyPr lIns="0" tIns="0" rIns="0" bIns="0"/>
          <a:lstStyle/>
          <a:p>
            <a:endParaRPr lang="ru-RU"/>
          </a:p>
        </p:txBody>
      </p:sp>
      <p:sp>
        <p:nvSpPr>
          <p:cNvPr id="91" name="PlaceHolder 3"/>
          <p:cNvSpPr>
            <a:spLocks noGrp="1"/>
          </p:cNvSpPr>
          <p:nvPr>
            <p:ph type="body"/>
          </p:nvPr>
        </p:nvSpPr>
        <p:spPr>
          <a:xfrm>
            <a:off x="935640" y="3906000"/>
            <a:ext cx="3864600" cy="2111760"/>
          </a:xfrm>
          <a:prstGeom prst="rect">
            <a:avLst/>
          </a:prstGeom>
        </p:spPr>
        <p:txBody>
          <a:bodyPr lIns="0" tIns="0" rIns="0" bIns="0"/>
          <a:lstStyle/>
          <a:p>
            <a:endParaRPr lang="ru-RU"/>
          </a:p>
        </p:txBody>
      </p:sp>
      <p:sp>
        <p:nvSpPr>
          <p:cNvPr id="92" name="PlaceHolder 4"/>
          <p:cNvSpPr>
            <a:spLocks noGrp="1"/>
          </p:cNvSpPr>
          <p:nvPr>
            <p:ph type="body"/>
          </p:nvPr>
        </p:nvSpPr>
        <p:spPr>
          <a:xfrm>
            <a:off x="4993920" y="1593360"/>
            <a:ext cx="3864600" cy="4427640"/>
          </a:xfrm>
          <a:prstGeom prst="rect">
            <a:avLst/>
          </a:prstGeom>
        </p:spPr>
        <p:txBody>
          <a:bodyPr lIns="0" tIns="0" rIns="0" bIns="0"/>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94" name="PlaceHolder 2"/>
          <p:cNvSpPr>
            <a:spLocks noGrp="1"/>
          </p:cNvSpPr>
          <p:nvPr>
            <p:ph type="body"/>
          </p:nvPr>
        </p:nvSpPr>
        <p:spPr>
          <a:xfrm>
            <a:off x="935640" y="1593360"/>
            <a:ext cx="3864600" cy="4427640"/>
          </a:xfrm>
          <a:prstGeom prst="rect">
            <a:avLst/>
          </a:prstGeom>
        </p:spPr>
        <p:txBody>
          <a:bodyPr lIns="0" tIns="0" rIns="0" bIns="0"/>
          <a:lstStyle/>
          <a:p>
            <a:endParaRPr lang="ru-RU"/>
          </a:p>
        </p:txBody>
      </p:sp>
      <p:sp>
        <p:nvSpPr>
          <p:cNvPr id="95" name="PlaceHolder 3"/>
          <p:cNvSpPr>
            <a:spLocks noGrp="1"/>
          </p:cNvSpPr>
          <p:nvPr>
            <p:ph type="body"/>
          </p:nvPr>
        </p:nvSpPr>
        <p:spPr>
          <a:xfrm>
            <a:off x="4993920" y="1593360"/>
            <a:ext cx="3864600" cy="2111760"/>
          </a:xfrm>
          <a:prstGeom prst="rect">
            <a:avLst/>
          </a:prstGeom>
        </p:spPr>
        <p:txBody>
          <a:bodyPr lIns="0" tIns="0" rIns="0" bIns="0"/>
          <a:lstStyle/>
          <a:p>
            <a:endParaRPr lang="ru-RU"/>
          </a:p>
        </p:txBody>
      </p:sp>
      <p:sp>
        <p:nvSpPr>
          <p:cNvPr id="96" name="PlaceHolder 4"/>
          <p:cNvSpPr>
            <a:spLocks noGrp="1"/>
          </p:cNvSpPr>
          <p:nvPr>
            <p:ph type="body"/>
          </p:nvPr>
        </p:nvSpPr>
        <p:spPr>
          <a:xfrm>
            <a:off x="4993920" y="3906000"/>
            <a:ext cx="3864600" cy="2111760"/>
          </a:xfrm>
          <a:prstGeom prst="rect">
            <a:avLst/>
          </a:prstGeom>
        </p:spPr>
        <p:txBody>
          <a:bodyPr lIns="0" tIns="0" rIns="0" bIns="0"/>
          <a:lstStyle/>
          <a:p>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98" name="PlaceHolder 2"/>
          <p:cNvSpPr>
            <a:spLocks noGrp="1"/>
          </p:cNvSpPr>
          <p:nvPr>
            <p:ph type="body"/>
          </p:nvPr>
        </p:nvSpPr>
        <p:spPr>
          <a:xfrm>
            <a:off x="935640" y="1593360"/>
            <a:ext cx="3864600" cy="2111760"/>
          </a:xfrm>
          <a:prstGeom prst="rect">
            <a:avLst/>
          </a:prstGeom>
        </p:spPr>
        <p:txBody>
          <a:bodyPr lIns="0" tIns="0" rIns="0" bIns="0"/>
          <a:lstStyle/>
          <a:p>
            <a:endParaRPr lang="ru-RU"/>
          </a:p>
        </p:txBody>
      </p:sp>
      <p:sp>
        <p:nvSpPr>
          <p:cNvPr id="99" name="PlaceHolder 3"/>
          <p:cNvSpPr>
            <a:spLocks noGrp="1"/>
          </p:cNvSpPr>
          <p:nvPr>
            <p:ph type="body"/>
          </p:nvPr>
        </p:nvSpPr>
        <p:spPr>
          <a:xfrm>
            <a:off x="4993920" y="1593360"/>
            <a:ext cx="3864600" cy="2111760"/>
          </a:xfrm>
          <a:prstGeom prst="rect">
            <a:avLst/>
          </a:prstGeom>
        </p:spPr>
        <p:txBody>
          <a:bodyPr lIns="0" tIns="0" rIns="0" bIns="0"/>
          <a:lstStyle/>
          <a:p>
            <a:endParaRPr lang="ru-RU"/>
          </a:p>
        </p:txBody>
      </p:sp>
      <p:sp>
        <p:nvSpPr>
          <p:cNvPr id="100" name="PlaceHolder 4"/>
          <p:cNvSpPr>
            <a:spLocks noGrp="1"/>
          </p:cNvSpPr>
          <p:nvPr>
            <p:ph type="body"/>
          </p:nvPr>
        </p:nvSpPr>
        <p:spPr>
          <a:xfrm>
            <a:off x="935640" y="3906000"/>
            <a:ext cx="7919640" cy="2111760"/>
          </a:xfrm>
          <a:prstGeom prst="rect">
            <a:avLst/>
          </a:prstGeom>
        </p:spPr>
        <p:txBody>
          <a:bodyPr lIns="0" tIns="0" rIns="0" bIns="0"/>
          <a:lstStyle/>
          <a:p>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102" name="PlaceHolder 2"/>
          <p:cNvSpPr>
            <a:spLocks noGrp="1"/>
          </p:cNvSpPr>
          <p:nvPr>
            <p:ph type="body"/>
          </p:nvPr>
        </p:nvSpPr>
        <p:spPr>
          <a:xfrm>
            <a:off x="935640" y="1593360"/>
            <a:ext cx="7919640" cy="2111760"/>
          </a:xfrm>
          <a:prstGeom prst="rect">
            <a:avLst/>
          </a:prstGeom>
        </p:spPr>
        <p:txBody>
          <a:bodyPr lIns="0" tIns="0" rIns="0" bIns="0"/>
          <a:lstStyle/>
          <a:p>
            <a:endParaRPr lang="ru-RU"/>
          </a:p>
        </p:txBody>
      </p:sp>
      <p:sp>
        <p:nvSpPr>
          <p:cNvPr id="103" name="PlaceHolder 3"/>
          <p:cNvSpPr>
            <a:spLocks noGrp="1"/>
          </p:cNvSpPr>
          <p:nvPr>
            <p:ph type="body"/>
          </p:nvPr>
        </p:nvSpPr>
        <p:spPr>
          <a:xfrm>
            <a:off x="935640" y="3906000"/>
            <a:ext cx="7919640" cy="2111760"/>
          </a:xfrm>
          <a:prstGeom prst="rect">
            <a:avLst/>
          </a:prstGeom>
        </p:spPr>
        <p:txBody>
          <a:bodyPr lIns="0" tIns="0" rIns="0" bIns="0"/>
          <a:lstStyle/>
          <a:p>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105" name="PlaceHolder 2"/>
          <p:cNvSpPr>
            <a:spLocks noGrp="1"/>
          </p:cNvSpPr>
          <p:nvPr>
            <p:ph type="body"/>
          </p:nvPr>
        </p:nvSpPr>
        <p:spPr>
          <a:xfrm>
            <a:off x="935640" y="1593360"/>
            <a:ext cx="3864600" cy="2111760"/>
          </a:xfrm>
          <a:prstGeom prst="rect">
            <a:avLst/>
          </a:prstGeom>
        </p:spPr>
        <p:txBody>
          <a:bodyPr lIns="0" tIns="0" rIns="0" bIns="0"/>
          <a:lstStyle/>
          <a:p>
            <a:endParaRPr lang="ru-RU"/>
          </a:p>
        </p:txBody>
      </p:sp>
      <p:sp>
        <p:nvSpPr>
          <p:cNvPr id="106" name="PlaceHolder 3"/>
          <p:cNvSpPr>
            <a:spLocks noGrp="1"/>
          </p:cNvSpPr>
          <p:nvPr>
            <p:ph type="body"/>
          </p:nvPr>
        </p:nvSpPr>
        <p:spPr>
          <a:xfrm>
            <a:off x="4993920" y="1593360"/>
            <a:ext cx="3864600" cy="2111760"/>
          </a:xfrm>
          <a:prstGeom prst="rect">
            <a:avLst/>
          </a:prstGeom>
        </p:spPr>
        <p:txBody>
          <a:bodyPr lIns="0" tIns="0" rIns="0" bIns="0"/>
          <a:lstStyle/>
          <a:p>
            <a:endParaRPr lang="ru-RU"/>
          </a:p>
        </p:txBody>
      </p:sp>
      <p:sp>
        <p:nvSpPr>
          <p:cNvPr id="107" name="PlaceHolder 4"/>
          <p:cNvSpPr>
            <a:spLocks noGrp="1"/>
          </p:cNvSpPr>
          <p:nvPr>
            <p:ph type="body"/>
          </p:nvPr>
        </p:nvSpPr>
        <p:spPr>
          <a:xfrm>
            <a:off x="4993920" y="3906000"/>
            <a:ext cx="3864600" cy="2111760"/>
          </a:xfrm>
          <a:prstGeom prst="rect">
            <a:avLst/>
          </a:prstGeom>
        </p:spPr>
        <p:txBody>
          <a:bodyPr lIns="0" tIns="0" rIns="0" bIns="0"/>
          <a:lstStyle/>
          <a:p>
            <a:endParaRPr lang="ru-RU"/>
          </a:p>
        </p:txBody>
      </p:sp>
      <p:sp>
        <p:nvSpPr>
          <p:cNvPr id="108" name="PlaceHolder 5"/>
          <p:cNvSpPr>
            <a:spLocks noGrp="1"/>
          </p:cNvSpPr>
          <p:nvPr>
            <p:ph type="body"/>
          </p:nvPr>
        </p:nvSpPr>
        <p:spPr>
          <a:xfrm>
            <a:off x="935640" y="3906000"/>
            <a:ext cx="3864600" cy="2111760"/>
          </a:xfrm>
          <a:prstGeom prst="rect">
            <a:avLst/>
          </a:prstGeom>
        </p:spPr>
        <p:txBody>
          <a:bodyPr lIns="0" tIns="0" rIns="0" bIns="0"/>
          <a:lstStyle/>
          <a:p>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Рисунок 111"/>
          <p:cNvPicPr>
            <a:picLocks noChangeAspect="1" noChangeArrowheads="1"/>
          </p:cNvPicPr>
          <p:nvPr/>
        </p:nvPicPr>
        <p:blipFill>
          <a:blip r:embed="rId2"/>
          <a:srcRect/>
          <a:stretch>
            <a:fillRect/>
          </a:stretch>
        </p:blipFill>
        <p:spPr bwMode="auto">
          <a:xfrm>
            <a:off x="2120900" y="1592263"/>
            <a:ext cx="5548313" cy="4429125"/>
          </a:xfrm>
          <a:prstGeom prst="rect">
            <a:avLst/>
          </a:prstGeom>
          <a:noFill/>
          <a:ln w="9525">
            <a:noFill/>
            <a:miter lim="800000"/>
            <a:headEnd/>
            <a:tailEnd/>
          </a:ln>
        </p:spPr>
      </p:pic>
      <p:pic>
        <p:nvPicPr>
          <p:cNvPr id="6" name="Рисунок 112"/>
          <p:cNvPicPr>
            <a:picLocks noChangeAspect="1" noChangeArrowheads="1"/>
          </p:cNvPicPr>
          <p:nvPr/>
        </p:nvPicPr>
        <p:blipFill>
          <a:blip r:embed="rId2"/>
          <a:srcRect/>
          <a:stretch>
            <a:fillRect/>
          </a:stretch>
        </p:blipFill>
        <p:spPr bwMode="auto">
          <a:xfrm>
            <a:off x="2120900" y="1592263"/>
            <a:ext cx="5548313" cy="4429125"/>
          </a:xfrm>
          <a:prstGeom prst="rect">
            <a:avLst/>
          </a:prstGeom>
          <a:noFill/>
          <a:ln w="9525">
            <a:noFill/>
            <a:miter lim="800000"/>
            <a:headEnd/>
            <a:tailEnd/>
          </a:ln>
        </p:spPr>
      </p:pic>
      <p:sp>
        <p:nvSpPr>
          <p:cNvPr id="109" name="PlaceHolder 1"/>
          <p:cNvSpPr>
            <a:spLocks noGrp="1"/>
          </p:cNvSpPr>
          <p:nvPr>
            <p:ph type="title"/>
          </p:nvPr>
        </p:nvSpPr>
        <p:spPr>
          <a:xfrm>
            <a:off x="936360" y="296640"/>
            <a:ext cx="7919640" cy="899640"/>
          </a:xfrm>
          <a:prstGeom prst="rect">
            <a:avLst/>
          </a:prstGeom>
        </p:spPr>
        <p:txBody>
          <a:bodyPr lIns="0" tIns="0" rIns="0" bIns="0"/>
          <a:lstStyle/>
          <a:p>
            <a:endParaRPr lang="ru-RU"/>
          </a:p>
        </p:txBody>
      </p:sp>
      <p:sp>
        <p:nvSpPr>
          <p:cNvPr id="110" name="PlaceHolder 2"/>
          <p:cNvSpPr>
            <a:spLocks noGrp="1"/>
          </p:cNvSpPr>
          <p:nvPr>
            <p:ph type="body"/>
          </p:nvPr>
        </p:nvSpPr>
        <p:spPr>
          <a:xfrm>
            <a:off x="935640" y="1593360"/>
            <a:ext cx="7919640" cy="4427640"/>
          </a:xfrm>
          <a:prstGeom prst="rect">
            <a:avLst/>
          </a:prstGeom>
        </p:spPr>
        <p:txBody>
          <a:bodyPr lIns="0" tIns="0" rIns="0" bIns="0"/>
          <a:lstStyle/>
          <a:p>
            <a:endParaRPr lang="ru-RU"/>
          </a:p>
        </p:txBody>
      </p:sp>
      <p:sp>
        <p:nvSpPr>
          <p:cNvPr id="111" name="PlaceHolder 3"/>
          <p:cNvSpPr>
            <a:spLocks noGrp="1"/>
          </p:cNvSpPr>
          <p:nvPr>
            <p:ph type="body"/>
          </p:nvPr>
        </p:nvSpPr>
        <p:spPr>
          <a:xfrm>
            <a:off x="935640" y="1593360"/>
            <a:ext cx="7919640" cy="4427640"/>
          </a:xfrm>
          <a:prstGeom prst="rect">
            <a:avLst/>
          </a:prstGeom>
        </p:spPr>
        <p:txBody>
          <a:bodyPr lIns="0" tIns="0" rIns="0" bIns="0"/>
          <a:lstStyle/>
          <a:p>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1E338D9D-362A-4A60-ACAC-F651B423B328}"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BA55FC5-D046-4C79-BE3E-B6FA4848A456}" type="datetimeFigureOut">
              <a:rPr lang="ru-RU"/>
              <a:pPr>
                <a:defRPr/>
              </a:pPr>
              <a:t>24.08.2017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F30A560-E4DE-4D91-AFAF-30EF12568763}"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6BDA197A-B395-4AB6-9EE1-CDA30BA54EC7}"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CC2BB341-51A0-4D56-A2CC-BAD73ADD7C43}"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2DDC6CFD-FA8E-4FBC-ADB5-E5A948F9BEE1}"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DA9058F-B955-4A78-A3B3-C3C5450C1420}"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F840442-916C-43C6-899C-96A58C954F08}"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FA5FC51-22D0-4FDC-AE76-BC11104ED166}"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0197ED0-CAA7-439A-980F-8828EAAF8E7A}"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C83C9DAB-0D3F-4B28-A7E2-0B6447508235}"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C2E4C95-9863-423A-9ED7-69E68C9259CF}"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r>
              <a:rPr lang="ru-RU"/>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C3CFABD-086F-44F7-B2AC-5128FE81348A}" type="slidenum">
              <a:rPr lang="ru-RU"/>
              <a:pPr>
                <a:defRPr/>
              </a:pPr>
              <a:t>‹#›</a:t>
            </a:fld>
            <a:endParaRPr lang="ru-RU">
              <a:solidFill>
                <a:prstClr val="black">
                  <a:lumMod val="50000"/>
                  <a:lumOff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FCBC72-A6A1-4593-BF80-792803F66AED}" type="datetimeFigureOut">
              <a:rPr lang="ru-RU"/>
              <a:pPr>
                <a:defRPr/>
              </a:pPr>
              <a:t>24.08.2017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8A065A9-1C06-4DD9-BF88-9EFB2AA09177}"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793160" y="4372200"/>
            <a:ext cx="6512040" cy="1143000"/>
          </a:xfrm>
          <a:prstGeom prst="rect">
            <a:avLst/>
          </a:prstGeom>
        </p:spPr>
        <p:txBody>
          <a:bodyPr wrap="none" lIns="0" tIns="0" rIns="0" bIns="0" anchor="ctr"/>
          <a:lstStyle/>
          <a:p>
            <a:endParaRPr/>
          </a:p>
        </p:txBody>
      </p:sp>
      <p:sp>
        <p:nvSpPr>
          <p:cNvPr id="14" name="PlaceHolder 2"/>
          <p:cNvSpPr>
            <a:spLocks noGrp="1"/>
          </p:cNvSpPr>
          <p:nvPr>
            <p:ph type="subTitle"/>
          </p:nvPr>
        </p:nvSpPr>
        <p:spPr>
          <a:xfrm>
            <a:off x="457200" y="1604520"/>
            <a:ext cx="8046360" cy="3977640"/>
          </a:xfrm>
          <a:prstGeom prst="rect">
            <a:avLst/>
          </a:prstGeom>
        </p:spPr>
        <p:txBody>
          <a:bodyPr wrap="none" lIns="0" tIns="0" rIns="0" bIns="0" anchor="ct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8B61F12-0B4A-45EB-8591-88B831F45612}" type="datetimeFigureOut">
              <a:rPr lang="ru-RU"/>
              <a:pPr>
                <a:defRPr/>
              </a:pPr>
              <a:t>24.08.2017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70A06F-F640-4FBA-AC50-834EAED9689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7A8CFFD-E133-4581-B68B-7035FFFCF3D7}" type="datetimeFigureOut">
              <a:rPr lang="ru-RU"/>
              <a:pPr>
                <a:defRPr/>
              </a:pPr>
              <a:t>24.08.2017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F60DFF0-94C4-4CA9-96A1-672CED493C5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5C202DB-04F0-4B2B-91EC-D47E22978F6B}" type="datetimeFigureOut">
              <a:rPr lang="ru-RU"/>
              <a:pPr>
                <a:defRPr/>
              </a:pPr>
              <a:t>24.08.2017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E8B76F8-8BD4-445F-A0A8-0C2C8B29430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 id="2147483743" r:id="rId7"/>
    <p:sldLayoutId id="2147483742" r:id="rId8"/>
    <p:sldLayoutId id="2147483741" r:id="rId9"/>
    <p:sldLayoutId id="2147483740" r:id="rId10"/>
    <p:sldLayoutId id="214748373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3EC7B4EB-4602-4C5D-A890-121373ED16D9}" type="datetimeFigureOut">
              <a:rPr lang="ru-RU"/>
              <a:pPr>
                <a:defRPr/>
              </a:pPr>
              <a:t>24.08.2017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1D86CE09-783E-4A6C-BBEB-D8119FE3C3F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82" r:id="rId3"/>
    <p:sldLayoutId id="2147483755" r:id="rId4"/>
    <p:sldLayoutId id="2147483754" r:id="rId5"/>
    <p:sldLayoutId id="2147483783" r:id="rId6"/>
    <p:sldLayoutId id="2147483753" r:id="rId7"/>
    <p:sldLayoutId id="2147483752" r:id="rId8"/>
    <p:sldLayoutId id="2147483784" r:id="rId9"/>
    <p:sldLayoutId id="2147483751" r:id="rId10"/>
    <p:sldLayoutId id="2147483750" r:id="rId11"/>
    <p:sldLayoutId id="2147483785" r:id="rId12"/>
    <p:sldLayoutId id="2147483786"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email">
            <a:lum/>
          </a:blip>
          <a:srcRect/>
          <a:stretch>
            <a:fillRect t="-5000"/>
          </a:stretch>
        </a:blip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bwMode="auto">
          <a:xfrm>
            <a:off x="971550" y="296863"/>
            <a:ext cx="7920038"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7651" name="Текст 2"/>
          <p:cNvSpPr>
            <a:spLocks noGrp="1"/>
          </p:cNvSpPr>
          <p:nvPr>
            <p:ph type="body" idx="1"/>
          </p:nvPr>
        </p:nvSpPr>
        <p:spPr bwMode="auto">
          <a:xfrm>
            <a:off x="971550" y="1631950"/>
            <a:ext cx="7920038"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p:txBody>
      </p:sp>
    </p:spTree>
  </p:cSld>
  <p:clrMap bg1="lt1" tx1="dk1" bg2="lt2" tx2="dk2" accent1="accent1" accent2="accent2" accent3="accent3" accent4="accent4" accent5="accent5" accent6="accent6" hlink="hlink" folHlink="folHlink"/>
  <p:sldLayoutIdLst>
    <p:sldLayoutId id="2147483787" r:id="rId1"/>
    <p:sldLayoutId id="2147483762" r:id="rId2"/>
    <p:sldLayoutId id="2147483761" r:id="rId3"/>
    <p:sldLayoutId id="2147483760" r:id="rId4"/>
    <p:sldLayoutId id="2147483759" r:id="rId5"/>
    <p:sldLayoutId id="2147483758" r:id="rId6"/>
    <p:sldLayoutId id="2147483788" r:id="rId7"/>
    <p:sldLayoutId id="2147483789" r:id="rId8"/>
    <p:sldLayoutId id="2147483790" r:id="rId9"/>
    <p:sldLayoutId id="2147483791" r:id="rId10"/>
  </p:sldLayoutIdLst>
  <p:transition spd="med"/>
  <p:txStyles>
    <p:titleStyle>
      <a:lvl1pPr algn="ctr" rtl="0" eaLnBrk="0" fontAlgn="base" hangingPunct="0">
        <a:spcBef>
          <a:spcPct val="0"/>
        </a:spcBef>
        <a:spcAft>
          <a:spcPct val="0"/>
        </a:spcAft>
        <a:defRPr sz="6000" kern="1200">
          <a:solidFill>
            <a:srgbClr val="4A452A"/>
          </a:solidFill>
          <a:latin typeface="Cassandra" pitchFamily="66" charset="0"/>
          <a:ea typeface="+mj-ea"/>
          <a:cs typeface="Arial" pitchFamily="34" charset="0"/>
        </a:defRPr>
      </a:lvl1pPr>
      <a:lvl2pPr algn="ctr" rtl="0" eaLnBrk="0" fontAlgn="base" hangingPunct="0">
        <a:spcBef>
          <a:spcPct val="0"/>
        </a:spcBef>
        <a:spcAft>
          <a:spcPct val="0"/>
        </a:spcAft>
        <a:defRPr sz="6000">
          <a:solidFill>
            <a:srgbClr val="4A452A"/>
          </a:solidFill>
          <a:latin typeface="Cassandra" pitchFamily="66" charset="0"/>
          <a:cs typeface="Arial" charset="0"/>
        </a:defRPr>
      </a:lvl2pPr>
      <a:lvl3pPr algn="ctr" rtl="0" eaLnBrk="0" fontAlgn="base" hangingPunct="0">
        <a:spcBef>
          <a:spcPct val="0"/>
        </a:spcBef>
        <a:spcAft>
          <a:spcPct val="0"/>
        </a:spcAft>
        <a:defRPr sz="6000">
          <a:solidFill>
            <a:srgbClr val="4A452A"/>
          </a:solidFill>
          <a:latin typeface="Cassandra" pitchFamily="66" charset="0"/>
          <a:cs typeface="Arial" charset="0"/>
        </a:defRPr>
      </a:lvl3pPr>
      <a:lvl4pPr algn="ctr" rtl="0" eaLnBrk="0" fontAlgn="base" hangingPunct="0">
        <a:spcBef>
          <a:spcPct val="0"/>
        </a:spcBef>
        <a:spcAft>
          <a:spcPct val="0"/>
        </a:spcAft>
        <a:defRPr sz="6000">
          <a:solidFill>
            <a:srgbClr val="4A452A"/>
          </a:solidFill>
          <a:latin typeface="Cassandra" pitchFamily="66" charset="0"/>
          <a:cs typeface="Arial" charset="0"/>
        </a:defRPr>
      </a:lvl4pPr>
      <a:lvl5pPr algn="ctr" rtl="0" eaLnBrk="0" fontAlgn="base" hangingPunct="0">
        <a:spcBef>
          <a:spcPct val="0"/>
        </a:spcBef>
        <a:spcAft>
          <a:spcPct val="0"/>
        </a:spcAft>
        <a:defRPr sz="6000">
          <a:solidFill>
            <a:srgbClr val="4A452A"/>
          </a:solidFill>
          <a:latin typeface="Cassandra" pitchFamily="66" charset="0"/>
          <a:cs typeface="Arial" charset="0"/>
        </a:defRPr>
      </a:lvl5pPr>
      <a:lvl6pPr marL="457200" algn="ctr" rtl="0" fontAlgn="base">
        <a:spcBef>
          <a:spcPct val="0"/>
        </a:spcBef>
        <a:spcAft>
          <a:spcPct val="0"/>
        </a:spcAft>
        <a:defRPr sz="4000">
          <a:solidFill>
            <a:srgbClr val="17375E"/>
          </a:solidFill>
          <a:latin typeface="Arial" charset="0"/>
          <a:cs typeface="Arial" charset="0"/>
        </a:defRPr>
      </a:lvl6pPr>
      <a:lvl7pPr marL="914400" algn="ctr" rtl="0" fontAlgn="base">
        <a:spcBef>
          <a:spcPct val="0"/>
        </a:spcBef>
        <a:spcAft>
          <a:spcPct val="0"/>
        </a:spcAft>
        <a:defRPr sz="4000">
          <a:solidFill>
            <a:srgbClr val="17375E"/>
          </a:solidFill>
          <a:latin typeface="Arial" charset="0"/>
          <a:cs typeface="Arial" charset="0"/>
        </a:defRPr>
      </a:lvl7pPr>
      <a:lvl8pPr marL="1371600" algn="ctr" rtl="0" fontAlgn="base">
        <a:spcBef>
          <a:spcPct val="0"/>
        </a:spcBef>
        <a:spcAft>
          <a:spcPct val="0"/>
        </a:spcAft>
        <a:defRPr sz="4000">
          <a:solidFill>
            <a:srgbClr val="17375E"/>
          </a:solidFill>
          <a:latin typeface="Arial" charset="0"/>
          <a:cs typeface="Arial" charset="0"/>
        </a:defRPr>
      </a:lvl8pPr>
      <a:lvl9pPr marL="1828800" algn="ctr" rtl="0" fontAlgn="base">
        <a:spcBef>
          <a:spcPct val="0"/>
        </a:spcBef>
        <a:spcAft>
          <a:spcPct val="0"/>
        </a:spcAft>
        <a:defRPr sz="4000">
          <a:solidFill>
            <a:srgbClr val="17375E"/>
          </a:solidFill>
          <a:latin typeface="Arial" charset="0"/>
          <a:cs typeface="Arial" charset="0"/>
        </a:defRPr>
      </a:lvl9pPr>
    </p:titleStyle>
    <p:bodyStyle>
      <a:lvl1pPr marL="342900" indent="-342900" algn="l" rtl="0" eaLnBrk="0" fontAlgn="base" hangingPunct="0">
        <a:spcBef>
          <a:spcPct val="20000"/>
        </a:spcBef>
        <a:spcAft>
          <a:spcPct val="0"/>
        </a:spcAft>
        <a:buFont typeface="Wingdings 2" pitchFamily="18" charset="2"/>
        <a:buChar char="·"/>
        <a:defRPr sz="3200" kern="1200">
          <a:solidFill>
            <a:srgbClr val="4A452A"/>
          </a:solidFill>
          <a:latin typeface="+mj-lt"/>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rgbClr val="4A452A"/>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A452A"/>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 name="PlaceHolder 1"/>
          <p:cNvSpPr>
            <a:spLocks noGrp="1"/>
          </p:cNvSpPr>
          <p:nvPr>
            <p:ph type="title"/>
          </p:nvPr>
        </p:nvSpPr>
        <p:spPr>
          <a:xfrm>
            <a:off x="457200" y="274638"/>
            <a:ext cx="8229600" cy="1143000"/>
          </a:xfrm>
          <a:prstGeom prst="rect">
            <a:avLst/>
          </a:prstGeom>
        </p:spPr>
        <p:txBody>
          <a:bodyPr anchor="ctr"/>
          <a:lstStyle/>
          <a:p>
            <a:r>
              <a:rPr lang="ru-RU"/>
              <a:t>Образец заголовка</a:t>
            </a:r>
          </a:p>
        </p:txBody>
      </p:sp>
      <p:sp>
        <p:nvSpPr>
          <p:cNvPr id="576" name="PlaceHolder 2"/>
          <p:cNvSpPr>
            <a:spLocks noGrp="1"/>
          </p:cNvSpPr>
          <p:nvPr>
            <p:ph type="body"/>
          </p:nvPr>
        </p:nvSpPr>
        <p:spPr>
          <a:xfrm>
            <a:off x="457200" y="1600200"/>
            <a:ext cx="8229600" cy="4525963"/>
          </a:xfrm>
          <a:prstGeom prst="rect">
            <a:avLst/>
          </a:prstGeom>
        </p:spPr>
        <p:txBody>
          <a:bodyPr/>
          <a:lstStyle/>
          <a:p>
            <a:r>
              <a:rPr lang="ru-RU"/>
              <a:t>Для правки структуры щёлкните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r>
              <a:rPr lang="ru-RU"/>
              <a:t>Седьмой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77" name="PlaceHolder 3"/>
          <p:cNvSpPr>
            <a:spLocks noGrp="1"/>
          </p:cNvSpPr>
          <p:nvPr>
            <p:ph type="dt"/>
          </p:nvPr>
        </p:nvSpPr>
        <p:spPr>
          <a:xfrm>
            <a:off x="457200" y="6356350"/>
            <a:ext cx="2133600" cy="365125"/>
          </a:xfrm>
          <a:prstGeom prst="rect">
            <a:avLst/>
          </a:prstGeom>
        </p:spPr>
        <p:txBody>
          <a:bodyPr anchor="ctr"/>
          <a:lstStyle>
            <a:lvl1pPr fontAlgn="auto">
              <a:spcBef>
                <a:spcPts val="0"/>
              </a:spcBef>
              <a:spcAft>
                <a:spcPts val="0"/>
              </a:spcAft>
              <a:defRPr sz="1200" spc="-1">
                <a:solidFill>
                  <a:srgbClr val="8B8B8B"/>
                </a:solidFill>
                <a:uFill>
                  <a:solidFill>
                    <a:srgbClr val="FFFFFF"/>
                  </a:solidFill>
                </a:uFill>
                <a:latin typeface="Calibri"/>
              </a:defRPr>
            </a:lvl1pPr>
          </a:lstStyle>
          <a:p>
            <a:pPr>
              <a:defRPr/>
            </a:pPr>
            <a:r>
              <a:rPr lang="ru-RU"/>
              <a:t>9.3.17</a:t>
            </a:r>
            <a:endParaRPr lang="ru-RU" sz="1400">
              <a:solidFill>
                <a:srgbClr val="000000"/>
              </a:solidFill>
              <a:latin typeface="Times New Roman"/>
            </a:endParaRPr>
          </a:p>
        </p:txBody>
      </p:sp>
      <p:sp>
        <p:nvSpPr>
          <p:cNvPr id="578" name="PlaceHolder 4"/>
          <p:cNvSpPr>
            <a:spLocks noGrp="1"/>
          </p:cNvSpPr>
          <p:nvPr>
            <p:ph type="ftr"/>
          </p:nvPr>
        </p:nvSpPr>
        <p:spPr>
          <a:xfrm>
            <a:off x="3124200" y="6356350"/>
            <a:ext cx="2895600" cy="365125"/>
          </a:xfrm>
          <a:prstGeom prst="rect">
            <a:avLst/>
          </a:prstGeom>
        </p:spPr>
        <p:txBody>
          <a:bodyPr anchor="ctr"/>
          <a:lstStyle>
            <a:lvl1pPr fontAlgn="auto">
              <a:spcBef>
                <a:spcPts val="0"/>
              </a:spcBef>
              <a:spcAft>
                <a:spcPts val="0"/>
              </a:spcAft>
              <a:defRPr sz="2400" spc="-1">
                <a:solidFill>
                  <a:srgbClr val="000000"/>
                </a:solidFill>
                <a:uFill>
                  <a:solidFill>
                    <a:srgbClr val="FFFFFF"/>
                  </a:solidFill>
                </a:uFill>
                <a:latin typeface="Times New Roman"/>
              </a:defRPr>
            </a:lvl1pPr>
          </a:lstStyle>
          <a:p>
            <a:pPr>
              <a:defRPr/>
            </a:pPr>
            <a:endParaRPr lang="ru-RU"/>
          </a:p>
        </p:txBody>
      </p:sp>
      <p:sp>
        <p:nvSpPr>
          <p:cNvPr id="579" name="PlaceHolder 5"/>
          <p:cNvSpPr>
            <a:spLocks noGrp="1"/>
          </p:cNvSpPr>
          <p:nvPr>
            <p:ph type="sldNum"/>
          </p:nvPr>
        </p:nvSpPr>
        <p:spPr>
          <a:xfrm>
            <a:off x="6553200" y="6356350"/>
            <a:ext cx="2133600" cy="365125"/>
          </a:xfrm>
          <a:prstGeom prst="rect">
            <a:avLst/>
          </a:prstGeom>
        </p:spPr>
        <p:txBody>
          <a:bodyPr anchor="ctr"/>
          <a:lstStyle>
            <a:lvl1pPr algn="r" fontAlgn="auto">
              <a:spcBef>
                <a:spcPts val="0"/>
              </a:spcBef>
              <a:spcAft>
                <a:spcPts val="0"/>
              </a:spcAft>
              <a:defRPr sz="1200" spc="-1">
                <a:solidFill>
                  <a:srgbClr val="8B8B8B"/>
                </a:solidFill>
                <a:uFill>
                  <a:solidFill>
                    <a:srgbClr val="FFFFFF"/>
                  </a:solidFill>
                </a:uFill>
                <a:latin typeface="Calibri"/>
              </a:defRPr>
            </a:lvl1pPr>
          </a:lstStyle>
          <a:p>
            <a:pPr>
              <a:defRPr/>
            </a:pPr>
            <a:fld id="{96673B75-37B0-4E48-88CA-044EC2D2C2C7}" type="slidenum">
              <a:rPr lang="ru-RU"/>
              <a:pPr>
                <a:defRPr/>
              </a:pPr>
              <a:t>‹#›</a:t>
            </a:fld>
            <a:endParaRPr lang="ru-RU" sz="1400">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936625" y="296863"/>
            <a:ext cx="7920038" cy="900112"/>
          </a:xfrm>
          <a:prstGeom prst="rect">
            <a:avLst/>
          </a:prstGeom>
        </p:spPr>
        <p:txBody>
          <a:bodyPr anchor="ctr"/>
          <a:lstStyle/>
          <a:p>
            <a:r>
              <a:rPr lang="ru-RU"/>
              <a:t>Образец заголовка</a:t>
            </a:r>
          </a:p>
        </p:txBody>
      </p:sp>
      <p:sp>
        <p:nvSpPr>
          <p:cNvPr id="79" name="PlaceHolder 2"/>
          <p:cNvSpPr>
            <a:spLocks noGrp="1"/>
          </p:cNvSpPr>
          <p:nvPr>
            <p:ph type="body"/>
          </p:nvPr>
        </p:nvSpPr>
        <p:spPr>
          <a:xfrm>
            <a:off x="935038" y="1593850"/>
            <a:ext cx="7920037" cy="4427538"/>
          </a:xfrm>
          <a:prstGeom prst="rect">
            <a:avLst/>
          </a:prstGeom>
        </p:spPr>
        <p:txBody>
          <a:bodyPr/>
          <a:lstStyle/>
          <a:p>
            <a:r>
              <a:rPr lang="ru-RU"/>
              <a:t>Для правки структуры щёлкните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r>
              <a:rPr lang="ru-RU"/>
              <a:t>Седьмой уровень структурыОбразец текста</a:t>
            </a:r>
          </a:p>
          <a:p>
            <a:pPr lvl="1"/>
            <a:r>
              <a:rPr lang="ru-RU"/>
              <a:t>Второй уровень</a:t>
            </a:r>
          </a:p>
          <a:p>
            <a:pPr lvl="2"/>
            <a:r>
              <a:rPr lang="ru-RU"/>
              <a:t>Третий уровень</a:t>
            </a:r>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 id="2147483804"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65549"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rgbClr val="000000"/>
                </a:solidFill>
                <a:latin typeface="+mn-lt"/>
              </a:defRPr>
            </a:lvl1pPr>
          </a:lstStyle>
          <a:p>
            <a:pPr>
              <a:defRPr/>
            </a:pPr>
            <a:r>
              <a:rPr lang="ru-RU"/>
              <a:t>29.1.14</a:t>
            </a:r>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prstClr val="black">
                    <a:lumMod val="50000"/>
                    <a:lumOff val="50000"/>
                  </a:prst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rgbClr val="000000"/>
                </a:solidFill>
                <a:latin typeface="+mn-lt"/>
              </a:defRPr>
            </a:lvl1pPr>
          </a:lstStyle>
          <a:p>
            <a:pPr>
              <a:defRPr/>
            </a:pPr>
            <a:fld id="{EC5CC794-0FD5-4977-BE07-2631546E05DA}" type="slidenum">
              <a:rPr lang="ru-RU"/>
              <a:pPr>
                <a:defRPr/>
              </a:pPr>
              <a:t>‹#›</a:t>
            </a:fld>
            <a:endParaRPr lang="ru-RU">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805" r:id="rId1"/>
    <p:sldLayoutId id="2147483781" r:id="rId2"/>
    <p:sldLayoutId id="2147483806" r:id="rId3"/>
    <p:sldLayoutId id="2147483780" r:id="rId4"/>
    <p:sldLayoutId id="2147483779" r:id="rId5"/>
    <p:sldLayoutId id="2147483778" r:id="rId6"/>
    <p:sldLayoutId id="2147483777" r:id="rId7"/>
    <p:sldLayoutId id="2147483776" r:id="rId8"/>
    <p:sldLayoutId id="2147483807" r:id="rId9"/>
    <p:sldLayoutId id="2147483775" r:id="rId10"/>
    <p:sldLayoutId id="2147483774" r:id="rId11"/>
    <p:sldLayoutId id="2147483808" r:id="rId12"/>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2.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7.xml"/><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26.xml"/><Relationship Id="rId5" Type="http://schemas.openxmlformats.org/officeDocument/2006/relationships/image" Target="../media/image64.jpe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I:\Шаблоны през\Шаблон кгиги 1.jpg"/>
          <p:cNvPicPr>
            <a:picLocks noChangeAspect="1" noChangeArrowheads="1"/>
          </p:cNvPicPr>
          <p:nvPr/>
        </p:nvPicPr>
        <p:blipFill>
          <a:blip r:embed="rId2"/>
          <a:srcRect/>
          <a:stretch>
            <a:fillRect/>
          </a:stretch>
        </p:blipFill>
        <p:spPr bwMode="auto">
          <a:xfrm>
            <a:off x="0" y="-25400"/>
            <a:ext cx="9144000" cy="6883400"/>
          </a:xfrm>
          <a:prstGeom prst="rect">
            <a:avLst/>
          </a:prstGeom>
          <a:noFill/>
          <a:ln w="9525">
            <a:noFill/>
            <a:miter lim="800000"/>
            <a:headEnd/>
            <a:tailEnd/>
          </a:ln>
        </p:spPr>
      </p:pic>
      <p:sp>
        <p:nvSpPr>
          <p:cNvPr id="4" name="Заголовок 3"/>
          <p:cNvSpPr>
            <a:spLocks noGrp="1"/>
          </p:cNvSpPr>
          <p:nvPr>
            <p:ph type="ctrTitle"/>
          </p:nvPr>
        </p:nvSpPr>
        <p:spPr>
          <a:xfrm>
            <a:off x="2555776" y="2130425"/>
            <a:ext cx="5902424" cy="1470025"/>
          </a:xfrm>
        </p:spPr>
        <p:txBody>
          <a:bodyPr rtlCol="0">
            <a:normAutofit/>
          </a:bodyPr>
          <a:lstStyle/>
          <a:p>
            <a:pPr fontAlgn="auto">
              <a:spcAft>
                <a:spcPts val="0"/>
              </a:spcAft>
              <a:defRPr/>
            </a:pP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Иллюстрированный календарь </a:t>
            </a:r>
            <a:endParaRPr lang="ru-RU" dirty="0"/>
          </a:p>
        </p:txBody>
      </p:sp>
      <p:sp>
        <p:nvSpPr>
          <p:cNvPr id="5" name="Подзаголовок 4"/>
          <p:cNvSpPr>
            <a:spLocks noGrp="1"/>
          </p:cNvSpPr>
          <p:nvPr>
            <p:ph type="subTitle" idx="1"/>
          </p:nvPr>
        </p:nvSpPr>
        <p:spPr>
          <a:xfrm>
            <a:off x="2484438" y="3716338"/>
            <a:ext cx="6119812" cy="1296987"/>
          </a:xfrm>
        </p:spPr>
        <p:txBody>
          <a:bodyPr rtlCol="0">
            <a:noAutofit/>
          </a:bodyPr>
          <a:lstStyle/>
          <a:p>
            <a:pPr fontAlgn="auto">
              <a:lnSpc>
                <a:spcPct val="120000"/>
              </a:lnSpc>
              <a:spcAft>
                <a:spcPts val="0"/>
              </a:spcAft>
              <a:buFont typeface="Arial" panose="020B0604020202020204" pitchFamily="34" charset="0"/>
              <a:buNone/>
              <a:defRPr/>
            </a:pPr>
            <a:r>
              <a:rPr lang="ru-RU" sz="1600" dirty="0" smtClean="0">
                <a:solidFill>
                  <a:schemeClr val="accent2">
                    <a:lumMod val="50000"/>
                  </a:schemeClr>
                </a:solidFill>
                <a:effectLst>
                  <a:outerShdw blurRad="38100" dist="38100" dir="2700000" algn="tl">
                    <a:srgbClr val="000000">
                      <a:alpha val="43137"/>
                    </a:srgbClr>
                  </a:outerShdw>
                </a:effectLst>
                <a:latin typeface="Arial Black" pitchFamily="34" charset="0"/>
              </a:rPr>
              <a:t>Обзор знаменательных и памятных дат, юбилеи русских и зарубежных писателей к планированию</a:t>
            </a:r>
          </a:p>
          <a:p>
            <a:pPr fontAlgn="auto">
              <a:lnSpc>
                <a:spcPct val="120000"/>
              </a:lnSpc>
              <a:spcAft>
                <a:spcPts val="0"/>
              </a:spcAft>
              <a:buFont typeface="Arial" panose="020B0604020202020204" pitchFamily="34" charset="0"/>
              <a:buNone/>
              <a:defRPr/>
            </a:pPr>
            <a:r>
              <a:rPr lang="ru-RU" sz="1600" dirty="0" smtClean="0">
                <a:solidFill>
                  <a:schemeClr val="accent2">
                    <a:lumMod val="50000"/>
                  </a:schemeClr>
                </a:solidFill>
                <a:effectLst>
                  <a:outerShdw blurRad="38100" dist="38100" dir="2700000" algn="tl">
                    <a:srgbClr val="000000">
                      <a:alpha val="43137"/>
                    </a:srgbClr>
                  </a:outerShdw>
                </a:effectLst>
                <a:latin typeface="Arial Black" pitchFamily="34" charset="0"/>
              </a:rPr>
              <a:t>работы  школьной библиотеки </a:t>
            </a:r>
          </a:p>
          <a:p>
            <a:pPr fontAlgn="auto">
              <a:lnSpc>
                <a:spcPct val="120000"/>
              </a:lnSpc>
              <a:spcAft>
                <a:spcPts val="0"/>
              </a:spcAft>
              <a:buFont typeface="Arial" panose="020B0604020202020204" pitchFamily="34" charset="0"/>
              <a:buNone/>
              <a:defRPr/>
            </a:pPr>
            <a:r>
              <a:rPr lang="ru-RU" sz="1600" dirty="0" smtClean="0">
                <a:solidFill>
                  <a:schemeClr val="accent2">
                    <a:lumMod val="50000"/>
                  </a:schemeClr>
                </a:solidFill>
                <a:effectLst>
                  <a:outerShdw blurRad="38100" dist="38100" dir="2700000" algn="tl">
                    <a:srgbClr val="000000">
                      <a:alpha val="43137"/>
                    </a:srgbClr>
                  </a:outerShdw>
                </a:effectLst>
                <a:latin typeface="Arial Black" pitchFamily="34" charset="0"/>
              </a:rPr>
              <a:t>на 2017– 2018 учебный год </a:t>
            </a:r>
          </a:p>
        </p:txBody>
      </p:sp>
      <p:sp>
        <p:nvSpPr>
          <p:cNvPr id="7" name="Подзаголовок 4"/>
          <p:cNvSpPr txBox="1">
            <a:spLocks/>
          </p:cNvSpPr>
          <p:nvPr/>
        </p:nvSpPr>
        <p:spPr>
          <a:xfrm>
            <a:off x="4427538" y="5732463"/>
            <a:ext cx="4392612" cy="792162"/>
          </a:xfrm>
          <a:prstGeom prst="rect">
            <a:avLst/>
          </a:prstGeom>
        </p:spPr>
        <p:txBody>
          <a:bodyPr/>
          <a:lstStyle/>
          <a:p>
            <a:pPr algn="ctr" fontAlgn="auto">
              <a:lnSpc>
                <a:spcPct val="120000"/>
              </a:lnSpc>
              <a:spcBef>
                <a:spcPct val="20000"/>
              </a:spcBef>
              <a:spcAft>
                <a:spcPts val="0"/>
              </a:spcAft>
              <a:buFont typeface="Arial" panose="020B0604020202020204" pitchFamily="34" charset="0"/>
              <a:buNone/>
              <a:defRPr/>
            </a:pP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Ростов-на-Дону</a:t>
            </a:r>
          </a:p>
          <a:p>
            <a:pPr algn="ctr" fontAlgn="auto">
              <a:lnSpc>
                <a:spcPct val="120000"/>
              </a:lnSpc>
              <a:spcBef>
                <a:spcPct val="20000"/>
              </a:spcBef>
              <a:spcAft>
                <a:spcPts val="0"/>
              </a:spcAft>
              <a:buFont typeface="Arial" panose="020B0604020202020204" pitchFamily="34" charset="0"/>
              <a:buNone/>
              <a:defRPr/>
            </a:pP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2017</a:t>
            </a:r>
          </a:p>
        </p:txBody>
      </p:sp>
      <p:sp>
        <p:nvSpPr>
          <p:cNvPr id="8" name="Подзаголовок 4"/>
          <p:cNvSpPr txBox="1">
            <a:spLocks/>
          </p:cNvSpPr>
          <p:nvPr/>
        </p:nvSpPr>
        <p:spPr>
          <a:xfrm>
            <a:off x="2627313" y="620713"/>
            <a:ext cx="6265862" cy="792162"/>
          </a:xfrm>
          <a:prstGeom prst="rect">
            <a:avLst/>
          </a:prstGeom>
        </p:spPr>
        <p:txBody>
          <a:bodyPr/>
          <a:lstStyle/>
          <a:p>
            <a:pPr algn="ctr" fontAlgn="auto">
              <a:lnSpc>
                <a:spcPct val="120000"/>
              </a:lnSpc>
              <a:spcBef>
                <a:spcPct val="20000"/>
              </a:spcBef>
              <a:spcAft>
                <a:spcPts val="0"/>
              </a:spcAft>
              <a:buFont typeface="Arial" panose="020B0604020202020204" pitchFamily="34" charset="0"/>
              <a:buNone/>
              <a:defRPr/>
            </a:pP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ГБУК РО «Ростовская областная детская библиотека имени В.М. </a:t>
            </a:r>
            <a:r>
              <a:rPr lang="ru-RU" sz="1600" dirty="0" err="1">
                <a:solidFill>
                  <a:srgbClr val="C0504D">
                    <a:lumMod val="50000"/>
                  </a:srgbClr>
                </a:solidFill>
                <a:effectLst>
                  <a:outerShdw blurRad="38100" dist="38100" dir="2700000" algn="tl">
                    <a:srgbClr val="000000">
                      <a:alpha val="43137"/>
                    </a:srgbClr>
                  </a:outerShdw>
                </a:effectLst>
                <a:latin typeface="Arial Black" pitchFamily="34" charset="0"/>
              </a:rPr>
              <a:t>Величкиной</a:t>
            </a: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 </a:t>
            </a:r>
          </a:p>
        </p:txBody>
      </p:sp>
      <p:sp>
        <p:nvSpPr>
          <p:cNvPr id="79878" name="Прямоугольник 1"/>
          <p:cNvSpPr>
            <a:spLocks noChangeArrowheads="1"/>
          </p:cNvSpPr>
          <p:nvPr/>
        </p:nvSpPr>
        <p:spPr bwMode="auto">
          <a:xfrm>
            <a:off x="250825" y="2416175"/>
            <a:ext cx="2016125" cy="523875"/>
          </a:xfrm>
          <a:prstGeom prst="rect">
            <a:avLst/>
          </a:prstGeom>
          <a:noFill/>
          <a:ln w="9525">
            <a:noFill/>
            <a:miter lim="800000"/>
            <a:headEnd/>
            <a:tailEnd/>
          </a:ln>
        </p:spPr>
        <p:txBody>
          <a:bodyPr>
            <a:spAutoFit/>
          </a:bodyPr>
          <a:lstStyle/>
          <a:p>
            <a:pPr algn="ctr"/>
            <a:r>
              <a:rPr lang="en-US" sz="2800" b="1">
                <a:solidFill>
                  <a:srgbClr val="000000"/>
                </a:solidFill>
                <a:latin typeface="Calibri" pitchFamily="34" charset="0"/>
              </a:rPr>
              <a:t>III </a:t>
            </a:r>
            <a:r>
              <a:rPr lang="ru-RU" sz="2800" b="1">
                <a:solidFill>
                  <a:srgbClr val="000000"/>
                </a:solidFill>
                <a:latin typeface="Calibri" pitchFamily="34" charset="0"/>
              </a:rPr>
              <a:t>четверть</a:t>
            </a:r>
            <a:r>
              <a:rPr lang="ru-RU" sz="2800">
                <a:solidFill>
                  <a:srgbClr val="000000"/>
                </a:solidFill>
                <a:latin typeface="Calibri"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405" name="TextShape 1"/>
          <p:cNvSpPr txBox="1"/>
          <p:nvPr/>
        </p:nvSpPr>
        <p:spPr>
          <a:xfrm>
            <a:off x="2843213" y="274638"/>
            <a:ext cx="5545137" cy="1209675"/>
          </a:xfrm>
          <a:prstGeom prst="rect">
            <a:avLst/>
          </a:prstGeom>
          <a:noFill/>
          <a:ln>
            <a:noFill/>
          </a:ln>
        </p:spPr>
        <p:txBody>
          <a:bodyPr anchor="ctr"/>
          <a:lstStyle/>
          <a:p>
            <a:pPr algn="ctr"/>
            <a:r>
              <a:rPr lang="ru-RU" sz="4400" b="1">
                <a:solidFill>
                  <a:srgbClr val="558ED5"/>
                </a:solidFill>
                <a:latin typeface="Calibri" pitchFamily="34" charset="0"/>
              </a:rPr>
              <a:t>Краеведческие памятные даты</a:t>
            </a:r>
            <a:endParaRPr lang="ru-RU">
              <a:solidFill>
                <a:srgbClr val="000000"/>
              </a:solidFill>
              <a:latin typeface="Calibri" pitchFamily="34" charset="0"/>
            </a:endParaRPr>
          </a:p>
        </p:txBody>
      </p:sp>
      <p:sp>
        <p:nvSpPr>
          <p:cNvPr id="1406" name="TextShape 2"/>
          <p:cNvSpPr txBox="1"/>
          <p:nvPr/>
        </p:nvSpPr>
        <p:spPr>
          <a:xfrm>
            <a:off x="179388" y="1773238"/>
            <a:ext cx="5832475" cy="4751387"/>
          </a:xfrm>
          <a:prstGeom prst="rect">
            <a:avLst/>
          </a:prstGeom>
          <a:noFill/>
          <a:ln>
            <a:noFill/>
          </a:ln>
        </p:spPr>
        <p:txBody>
          <a:bodyPr/>
          <a:lstStyle/>
          <a:p>
            <a:pPr marL="342900" indent="-341313">
              <a:buClr>
                <a:srgbClr val="000000"/>
              </a:buClr>
              <a:buFont typeface="Arial" charset="0"/>
              <a:buChar char="•"/>
            </a:pPr>
            <a:r>
              <a:rPr lang="ru-RU" sz="2400" b="1">
                <a:solidFill>
                  <a:srgbClr val="000000"/>
                </a:solidFill>
                <a:latin typeface="Calibri" pitchFamily="34" charset="0"/>
              </a:rPr>
              <a:t>345 лет (1673) лишения Дона права убежища («С Дона выдачи нет»). </a:t>
            </a:r>
          </a:p>
          <a:p>
            <a:pPr marL="342900" indent="-341313">
              <a:buClr>
                <a:srgbClr val="000000"/>
              </a:buClr>
              <a:buFont typeface="Arial" charset="0"/>
              <a:buChar char="•"/>
            </a:pPr>
            <a:r>
              <a:rPr lang="ru-RU" sz="2400">
                <a:solidFill>
                  <a:srgbClr val="000000"/>
                </a:solidFill>
                <a:latin typeface="Calibri" pitchFamily="34" charset="0"/>
              </a:rPr>
              <a:t>После подавления восстания под предводительством Степана Разина царь Алексей Михайлович подписал  указ, начались требования Москвы о выдаче беглых, и до первой четверти Х</a:t>
            </a:r>
            <a:r>
              <a:rPr lang="en-US" sz="2400">
                <a:solidFill>
                  <a:srgbClr val="000000"/>
                </a:solidFill>
                <a:latin typeface="Calibri" pitchFamily="34" charset="0"/>
              </a:rPr>
              <a:t>I</a:t>
            </a:r>
            <a:r>
              <a:rPr lang="ru-RU" sz="2400">
                <a:solidFill>
                  <a:srgbClr val="000000"/>
                </a:solidFill>
                <a:latin typeface="Calibri" pitchFamily="34" charset="0"/>
              </a:rPr>
              <a:t>Х века можно насчитать более сотни указов, … воспрещающих принимать беглых в казаки и вообще укрывать их на Дону.</a:t>
            </a:r>
          </a:p>
        </p:txBody>
      </p:sp>
      <p:pic>
        <p:nvPicPr>
          <p:cNvPr id="89092" name="Picture 2"/>
          <p:cNvPicPr>
            <a:picLocks noChangeAspect="1" noChangeArrowheads="1"/>
          </p:cNvPicPr>
          <p:nvPr/>
        </p:nvPicPr>
        <p:blipFill>
          <a:blip r:embed="rId2"/>
          <a:srcRect/>
          <a:stretch>
            <a:fillRect/>
          </a:stretch>
        </p:blipFill>
        <p:spPr bwMode="auto">
          <a:xfrm>
            <a:off x="395288" y="115888"/>
            <a:ext cx="1479550" cy="1484312"/>
          </a:xfrm>
          <a:prstGeom prst="rect">
            <a:avLst/>
          </a:prstGeom>
          <a:noFill/>
          <a:ln w="9525">
            <a:noFill/>
            <a:miter lim="800000"/>
            <a:headEnd/>
            <a:tailEnd/>
          </a:ln>
        </p:spPr>
      </p:pic>
      <p:pic>
        <p:nvPicPr>
          <p:cNvPr id="89093" name="Picture 2" descr="C:\Users\Администратор\Pictures\2017-06-07\Scan10001.JPG"/>
          <p:cNvPicPr>
            <a:picLocks noChangeAspect="1" noChangeArrowheads="1"/>
          </p:cNvPicPr>
          <p:nvPr/>
        </p:nvPicPr>
        <p:blipFill>
          <a:blip r:embed="rId3"/>
          <a:srcRect/>
          <a:stretch>
            <a:fillRect/>
          </a:stretch>
        </p:blipFill>
        <p:spPr bwMode="auto">
          <a:xfrm>
            <a:off x="6372225" y="2276475"/>
            <a:ext cx="2441575" cy="3449638"/>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408" name="TextShape 1"/>
          <p:cNvSpPr txBox="1"/>
          <p:nvPr/>
        </p:nvSpPr>
        <p:spPr>
          <a:xfrm>
            <a:off x="2843213" y="274638"/>
            <a:ext cx="5545137" cy="1209675"/>
          </a:xfrm>
          <a:prstGeom prst="rect">
            <a:avLst/>
          </a:prstGeom>
          <a:noFill/>
          <a:ln>
            <a:noFill/>
          </a:ln>
        </p:spPr>
        <p:txBody>
          <a:bodyPr anchor="ctr"/>
          <a:lstStyle/>
          <a:p>
            <a:pPr algn="ctr"/>
            <a:r>
              <a:rPr lang="ru-RU" sz="4400" b="1">
                <a:solidFill>
                  <a:srgbClr val="558ED5"/>
                </a:solidFill>
                <a:latin typeface="Calibri" pitchFamily="34" charset="0"/>
              </a:rPr>
              <a:t>Краеведческие памятные даты</a:t>
            </a:r>
            <a:endParaRPr lang="ru-RU">
              <a:solidFill>
                <a:srgbClr val="000000"/>
              </a:solidFill>
              <a:latin typeface="Calibri" pitchFamily="34" charset="0"/>
            </a:endParaRPr>
          </a:p>
        </p:txBody>
      </p:sp>
      <p:sp>
        <p:nvSpPr>
          <p:cNvPr id="1409" name="TextShape 2"/>
          <p:cNvSpPr txBox="1"/>
          <p:nvPr/>
        </p:nvSpPr>
        <p:spPr>
          <a:xfrm>
            <a:off x="574675" y="1790700"/>
            <a:ext cx="4537075" cy="4751388"/>
          </a:xfrm>
          <a:prstGeom prst="rect">
            <a:avLst/>
          </a:prstGeom>
          <a:noFill/>
          <a:ln>
            <a:noFill/>
          </a:ln>
        </p:spPr>
        <p:txBody>
          <a:bodyPr/>
          <a:lstStyle/>
          <a:p>
            <a:pPr marL="342900" indent="-341313">
              <a:buClr>
                <a:srgbClr val="000000"/>
              </a:buClr>
              <a:buFont typeface="Arial" charset="0"/>
              <a:buChar char="•"/>
            </a:pPr>
            <a:r>
              <a:rPr lang="ru-RU" sz="2800">
                <a:solidFill>
                  <a:srgbClr val="000000"/>
                </a:solidFill>
                <a:latin typeface="Calibri" pitchFamily="34" charset="0"/>
              </a:rPr>
              <a:t>205 лет (1813-1814) зарубежным походам донских казаков в составе русской армии в Отечественной войне 1812 года.</a:t>
            </a:r>
            <a:endParaRPr lang="ru-RU" sz="3200">
              <a:solidFill>
                <a:srgbClr val="000000"/>
              </a:solidFill>
              <a:latin typeface="Calibri" pitchFamily="34" charset="0"/>
            </a:endParaRPr>
          </a:p>
        </p:txBody>
      </p:sp>
      <p:pic>
        <p:nvPicPr>
          <p:cNvPr id="90116" name="Picture 2"/>
          <p:cNvPicPr>
            <a:picLocks noChangeAspect="1" noChangeArrowheads="1"/>
          </p:cNvPicPr>
          <p:nvPr/>
        </p:nvPicPr>
        <p:blipFill>
          <a:blip r:embed="rId2"/>
          <a:srcRect/>
          <a:stretch>
            <a:fillRect/>
          </a:stretch>
        </p:blipFill>
        <p:spPr bwMode="auto">
          <a:xfrm>
            <a:off x="395288" y="115888"/>
            <a:ext cx="1479550" cy="1484312"/>
          </a:xfrm>
          <a:prstGeom prst="rect">
            <a:avLst/>
          </a:prstGeom>
          <a:noFill/>
          <a:ln w="9525">
            <a:noFill/>
            <a:miter lim="800000"/>
            <a:headEnd/>
            <a:tailEnd/>
          </a:ln>
        </p:spPr>
      </p:pic>
      <p:pic>
        <p:nvPicPr>
          <p:cNvPr id="90117" name="Picture 2" descr="C:\Users\Администратор\Pictures\2017-06-07\Scan1.JPG"/>
          <p:cNvPicPr>
            <a:picLocks noChangeAspect="1" noChangeArrowheads="1"/>
          </p:cNvPicPr>
          <p:nvPr/>
        </p:nvPicPr>
        <p:blipFill>
          <a:blip r:embed="rId3"/>
          <a:srcRect/>
          <a:stretch>
            <a:fillRect/>
          </a:stretch>
        </p:blipFill>
        <p:spPr bwMode="auto">
          <a:xfrm>
            <a:off x="5526088" y="1600200"/>
            <a:ext cx="3316287" cy="4646613"/>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412" name="TextShape 1"/>
          <p:cNvSpPr txBox="1"/>
          <p:nvPr/>
        </p:nvSpPr>
        <p:spPr>
          <a:xfrm>
            <a:off x="2843213" y="274638"/>
            <a:ext cx="5545137" cy="1209675"/>
          </a:xfrm>
          <a:prstGeom prst="rect">
            <a:avLst/>
          </a:prstGeom>
          <a:noFill/>
          <a:ln>
            <a:noFill/>
          </a:ln>
        </p:spPr>
        <p:txBody>
          <a:bodyPr anchor="ctr"/>
          <a:lstStyle/>
          <a:p>
            <a:pPr algn="ctr"/>
            <a:r>
              <a:rPr lang="ru-RU" sz="4400" b="1">
                <a:solidFill>
                  <a:srgbClr val="558ED5"/>
                </a:solidFill>
                <a:latin typeface="Calibri" pitchFamily="34" charset="0"/>
              </a:rPr>
              <a:t>Краеведческие памятные даты</a:t>
            </a:r>
            <a:endParaRPr lang="ru-RU">
              <a:solidFill>
                <a:srgbClr val="000000"/>
              </a:solidFill>
              <a:latin typeface="Calibri" pitchFamily="34" charset="0"/>
            </a:endParaRPr>
          </a:p>
        </p:txBody>
      </p:sp>
      <p:sp>
        <p:nvSpPr>
          <p:cNvPr id="1413" name="TextShape 2"/>
          <p:cNvSpPr txBox="1"/>
          <p:nvPr/>
        </p:nvSpPr>
        <p:spPr>
          <a:xfrm>
            <a:off x="179388" y="1773238"/>
            <a:ext cx="5184775" cy="4751387"/>
          </a:xfrm>
          <a:prstGeom prst="rect">
            <a:avLst/>
          </a:prstGeom>
          <a:noFill/>
          <a:ln>
            <a:noFill/>
          </a:ln>
        </p:spPr>
        <p:txBody>
          <a:bodyPr/>
          <a:lstStyle/>
          <a:p>
            <a:pPr marL="342900" indent="-341313">
              <a:buClr>
                <a:srgbClr val="000000"/>
              </a:buClr>
              <a:buFont typeface="Arial" charset="0"/>
              <a:buChar char="•"/>
            </a:pPr>
            <a:r>
              <a:rPr lang="ru-RU" sz="2000">
                <a:solidFill>
                  <a:srgbClr val="000000"/>
                </a:solidFill>
                <a:latin typeface="Calibri" pitchFamily="34" charset="0"/>
              </a:rPr>
              <a:t>205 лет (1813) МУП «Городской культурно-досуговый центр им. М. Горького» (парк им. Горького) в г. Ростове-на-Дону. До 1813 года между пр. Таганрогским (пр. Буденновский) и пр. Николаевским (ул. Семашко) раскинулись сады, принадлежащие городскому голове Я. Ященко, который в 1813 году подарил весь участок городскому магистрату, а различные городские клубы взяли по наделу, благоустроили их, создали цепочку садов, которые позже были объединены в первый городской сад.</a:t>
            </a:r>
          </a:p>
        </p:txBody>
      </p:sp>
      <p:pic>
        <p:nvPicPr>
          <p:cNvPr id="91140" name="Picture 2"/>
          <p:cNvPicPr>
            <a:picLocks noChangeAspect="1" noChangeArrowheads="1"/>
          </p:cNvPicPr>
          <p:nvPr/>
        </p:nvPicPr>
        <p:blipFill>
          <a:blip r:embed="rId2"/>
          <a:srcRect/>
          <a:stretch>
            <a:fillRect/>
          </a:stretch>
        </p:blipFill>
        <p:spPr bwMode="auto">
          <a:xfrm>
            <a:off x="395288" y="115888"/>
            <a:ext cx="1479550" cy="1484312"/>
          </a:xfrm>
          <a:prstGeom prst="rect">
            <a:avLst/>
          </a:prstGeom>
          <a:noFill/>
          <a:ln w="9525">
            <a:noFill/>
            <a:miter lim="800000"/>
            <a:headEnd/>
            <a:tailEnd/>
          </a:ln>
        </p:spPr>
      </p:pic>
      <p:pic>
        <p:nvPicPr>
          <p:cNvPr id="91141" name="Picture 2"/>
          <p:cNvPicPr>
            <a:picLocks noChangeAspect="1" noChangeArrowheads="1"/>
          </p:cNvPicPr>
          <p:nvPr/>
        </p:nvPicPr>
        <p:blipFill>
          <a:blip r:embed="rId3"/>
          <a:srcRect/>
          <a:stretch>
            <a:fillRect/>
          </a:stretch>
        </p:blipFill>
        <p:spPr bwMode="auto">
          <a:xfrm>
            <a:off x="5795963" y="1916113"/>
            <a:ext cx="2725737" cy="3646487"/>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415" name="TextShape 1"/>
          <p:cNvSpPr txBox="1"/>
          <p:nvPr/>
        </p:nvSpPr>
        <p:spPr>
          <a:xfrm>
            <a:off x="2843213" y="274638"/>
            <a:ext cx="5545137" cy="1209675"/>
          </a:xfrm>
          <a:prstGeom prst="rect">
            <a:avLst/>
          </a:prstGeom>
          <a:noFill/>
          <a:ln>
            <a:noFill/>
          </a:ln>
        </p:spPr>
        <p:txBody>
          <a:bodyPr anchor="ctr"/>
          <a:lstStyle/>
          <a:p>
            <a:pPr algn="ctr"/>
            <a:r>
              <a:rPr lang="ru-RU" sz="4400" b="1">
                <a:solidFill>
                  <a:srgbClr val="558ED5"/>
                </a:solidFill>
                <a:latin typeface="Calibri" pitchFamily="34" charset="0"/>
              </a:rPr>
              <a:t>Краеведческие памятные даты</a:t>
            </a:r>
            <a:endParaRPr lang="ru-RU">
              <a:solidFill>
                <a:srgbClr val="000000"/>
              </a:solidFill>
              <a:latin typeface="Calibri" pitchFamily="34" charset="0"/>
            </a:endParaRPr>
          </a:p>
        </p:txBody>
      </p:sp>
      <p:sp>
        <p:nvSpPr>
          <p:cNvPr id="1416" name="TextShape 2"/>
          <p:cNvSpPr txBox="1"/>
          <p:nvPr/>
        </p:nvSpPr>
        <p:spPr>
          <a:xfrm>
            <a:off x="179388" y="1773238"/>
            <a:ext cx="8785225" cy="2087562"/>
          </a:xfrm>
          <a:prstGeom prst="rect">
            <a:avLst/>
          </a:prstGeom>
          <a:noFill/>
          <a:ln>
            <a:noFill/>
          </a:ln>
        </p:spPr>
        <p:txBody>
          <a:bodyPr/>
          <a:lstStyle/>
          <a:p>
            <a:pPr marL="342900" indent="-341313">
              <a:buClr>
                <a:srgbClr val="000000"/>
              </a:buClr>
              <a:buFont typeface="Arial" charset="0"/>
              <a:buChar char="•"/>
            </a:pPr>
            <a:r>
              <a:rPr lang="ru-RU" sz="2800">
                <a:solidFill>
                  <a:srgbClr val="000000"/>
                </a:solidFill>
                <a:latin typeface="Calibri" pitchFamily="34" charset="0"/>
              </a:rPr>
              <a:t>155 лет Ростовскому  академическому театру драмы имени Горького (1863).</a:t>
            </a:r>
          </a:p>
          <a:p>
            <a:pPr marL="342900" indent="-341313">
              <a:buClr>
                <a:srgbClr val="000000"/>
              </a:buClr>
              <a:buFont typeface="Arial" charset="0"/>
              <a:buChar char="•"/>
            </a:pPr>
            <a:r>
              <a:rPr lang="ru-RU" sz="2800">
                <a:solidFill>
                  <a:srgbClr val="000000"/>
                </a:solidFill>
                <a:latin typeface="Calibri" pitchFamily="34" charset="0"/>
              </a:rPr>
              <a:t>55 лет назад (1963) – завершено восстановление театра после войны. Спектаклем «Варвары» по пьесе М. Горького открыт первый послевоенный сезон.</a:t>
            </a:r>
            <a:endParaRPr lang="ru-RU" sz="3200">
              <a:solidFill>
                <a:srgbClr val="000000"/>
              </a:solidFill>
              <a:latin typeface="Calibri" pitchFamily="34" charset="0"/>
            </a:endParaRPr>
          </a:p>
        </p:txBody>
      </p:sp>
      <p:pic>
        <p:nvPicPr>
          <p:cNvPr id="92164" name="Picture 2"/>
          <p:cNvPicPr>
            <a:picLocks noChangeAspect="1" noChangeArrowheads="1"/>
          </p:cNvPicPr>
          <p:nvPr/>
        </p:nvPicPr>
        <p:blipFill>
          <a:blip r:embed="rId2"/>
          <a:srcRect/>
          <a:stretch>
            <a:fillRect/>
          </a:stretch>
        </p:blipFill>
        <p:spPr bwMode="auto">
          <a:xfrm>
            <a:off x="395288" y="115888"/>
            <a:ext cx="1479550" cy="1484312"/>
          </a:xfrm>
          <a:prstGeom prst="rect">
            <a:avLst/>
          </a:prstGeom>
          <a:noFill/>
          <a:ln w="9525">
            <a:noFill/>
            <a:miter lim="800000"/>
            <a:headEnd/>
            <a:tailEnd/>
          </a:ln>
        </p:spPr>
      </p:pic>
      <p:pic>
        <p:nvPicPr>
          <p:cNvPr id="92165" name="Picture 2" descr="C:\Users\Администратор\Desktop\театр.png"/>
          <p:cNvPicPr>
            <a:picLocks noChangeAspect="1" noChangeArrowheads="1"/>
          </p:cNvPicPr>
          <p:nvPr/>
        </p:nvPicPr>
        <p:blipFill>
          <a:blip r:embed="rId3"/>
          <a:srcRect/>
          <a:stretch>
            <a:fillRect/>
          </a:stretch>
        </p:blipFill>
        <p:spPr bwMode="auto">
          <a:xfrm>
            <a:off x="1619250" y="3924300"/>
            <a:ext cx="5446713" cy="2767013"/>
          </a:xfrm>
          <a:prstGeom prst="rect">
            <a:avLst/>
          </a:prstGeom>
          <a:noFill/>
          <a:ln w="9525">
            <a:noFill/>
            <a:miter lim="800000"/>
            <a:headEnd/>
            <a:tailEnd/>
          </a:ln>
        </p:spPr>
      </p:pic>
      <p:sp>
        <p:nvSpPr>
          <p:cNvPr id="92166" name="Прямоугольник 1"/>
          <p:cNvSpPr>
            <a:spLocks noChangeArrowheads="1"/>
          </p:cNvSpPr>
          <p:nvPr/>
        </p:nvSpPr>
        <p:spPr bwMode="auto">
          <a:xfrm>
            <a:off x="7170738" y="6391275"/>
            <a:ext cx="1955800" cy="277813"/>
          </a:xfrm>
          <a:prstGeom prst="rect">
            <a:avLst/>
          </a:prstGeom>
          <a:noFill/>
          <a:ln w="9525">
            <a:noFill/>
            <a:miter lim="800000"/>
            <a:headEnd/>
            <a:tailEnd/>
          </a:ln>
        </p:spPr>
        <p:txBody>
          <a:bodyPr wrap="none">
            <a:spAutoFit/>
          </a:bodyPr>
          <a:lstStyle/>
          <a:p>
            <a:r>
              <a:rPr lang="ru-RU" sz="1200"/>
              <a:t>Фото с сайта </a:t>
            </a:r>
            <a:r>
              <a:rPr lang="en-US" sz="1200"/>
              <a:t>ugpressa.ru</a:t>
            </a:r>
            <a:endParaRPr lang="ru-RU" sz="120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418" name="TextShape 1"/>
          <p:cNvSpPr txBox="1"/>
          <p:nvPr/>
        </p:nvSpPr>
        <p:spPr>
          <a:xfrm>
            <a:off x="2843213" y="274638"/>
            <a:ext cx="5545137" cy="1209675"/>
          </a:xfrm>
          <a:prstGeom prst="rect">
            <a:avLst/>
          </a:prstGeom>
          <a:noFill/>
          <a:ln>
            <a:noFill/>
          </a:ln>
        </p:spPr>
        <p:txBody>
          <a:bodyPr anchor="ctr"/>
          <a:lstStyle/>
          <a:p>
            <a:pPr algn="ctr"/>
            <a:r>
              <a:rPr lang="ru-RU" sz="4400" b="1">
                <a:solidFill>
                  <a:srgbClr val="558ED5"/>
                </a:solidFill>
                <a:latin typeface="Calibri" pitchFamily="34" charset="0"/>
              </a:rPr>
              <a:t>Краеведческие памятные даты</a:t>
            </a:r>
            <a:endParaRPr lang="ru-RU">
              <a:solidFill>
                <a:srgbClr val="000000"/>
              </a:solidFill>
              <a:latin typeface="Calibri" pitchFamily="34" charset="0"/>
            </a:endParaRPr>
          </a:p>
        </p:txBody>
      </p:sp>
      <p:sp>
        <p:nvSpPr>
          <p:cNvPr id="1419" name="TextShape 2"/>
          <p:cNvSpPr txBox="1"/>
          <p:nvPr/>
        </p:nvSpPr>
        <p:spPr>
          <a:xfrm>
            <a:off x="179388" y="1773238"/>
            <a:ext cx="8856662" cy="1223962"/>
          </a:xfrm>
          <a:prstGeom prst="rect">
            <a:avLst/>
          </a:prstGeom>
          <a:noFill/>
          <a:ln>
            <a:noFill/>
          </a:ln>
        </p:spPr>
        <p:txBody>
          <a:bodyPr/>
          <a:lstStyle/>
          <a:p>
            <a:pPr marL="342900" indent="-341313">
              <a:buClr>
                <a:srgbClr val="000000"/>
              </a:buClr>
              <a:buFont typeface="Arial" charset="0"/>
              <a:buChar char="•"/>
            </a:pPr>
            <a:r>
              <a:rPr lang="ru-RU" sz="2800">
                <a:solidFill>
                  <a:srgbClr val="000000"/>
                </a:solidFill>
                <a:latin typeface="Calibri" pitchFamily="34" charset="0"/>
              </a:rPr>
              <a:t>80 лет  Ростовскому областному музею изобразительных искусств (1938).</a:t>
            </a:r>
            <a:endParaRPr lang="ru-RU" sz="3200">
              <a:solidFill>
                <a:srgbClr val="000000"/>
              </a:solidFill>
              <a:latin typeface="Calibri" pitchFamily="34" charset="0"/>
            </a:endParaRPr>
          </a:p>
        </p:txBody>
      </p:sp>
      <p:pic>
        <p:nvPicPr>
          <p:cNvPr id="93188" name="Picture 2"/>
          <p:cNvPicPr>
            <a:picLocks noChangeAspect="1" noChangeArrowheads="1"/>
          </p:cNvPicPr>
          <p:nvPr/>
        </p:nvPicPr>
        <p:blipFill>
          <a:blip r:embed="rId2"/>
          <a:srcRect/>
          <a:stretch>
            <a:fillRect/>
          </a:stretch>
        </p:blipFill>
        <p:spPr bwMode="auto">
          <a:xfrm>
            <a:off x="395288" y="115888"/>
            <a:ext cx="1479550" cy="1484312"/>
          </a:xfrm>
          <a:prstGeom prst="rect">
            <a:avLst/>
          </a:prstGeom>
          <a:noFill/>
          <a:ln w="9525">
            <a:noFill/>
            <a:miter lim="800000"/>
            <a:headEnd/>
            <a:tailEnd/>
          </a:ln>
        </p:spPr>
      </p:pic>
      <p:pic>
        <p:nvPicPr>
          <p:cNvPr id="93189" name="Picture 2" descr="C:\Users\Администратор\Desktop\изо.png"/>
          <p:cNvPicPr>
            <a:picLocks noChangeAspect="1" noChangeArrowheads="1"/>
          </p:cNvPicPr>
          <p:nvPr/>
        </p:nvPicPr>
        <p:blipFill>
          <a:blip r:embed="rId3"/>
          <a:srcRect/>
          <a:stretch>
            <a:fillRect/>
          </a:stretch>
        </p:blipFill>
        <p:spPr bwMode="auto">
          <a:xfrm>
            <a:off x="1871663" y="2997200"/>
            <a:ext cx="4703762" cy="3443288"/>
          </a:xfrm>
          <a:prstGeom prst="rect">
            <a:avLst/>
          </a:prstGeom>
          <a:noFill/>
          <a:ln w="9525">
            <a:noFill/>
            <a:miter lim="800000"/>
            <a:headEnd/>
            <a:tailEnd/>
          </a:ln>
        </p:spPr>
      </p:pic>
      <p:sp>
        <p:nvSpPr>
          <p:cNvPr id="93190" name="Прямоугольник 1"/>
          <p:cNvSpPr>
            <a:spLocks noChangeArrowheads="1"/>
          </p:cNvSpPr>
          <p:nvPr/>
        </p:nvSpPr>
        <p:spPr bwMode="auto">
          <a:xfrm>
            <a:off x="6948488" y="6216650"/>
            <a:ext cx="1657350" cy="277813"/>
          </a:xfrm>
          <a:prstGeom prst="rect">
            <a:avLst/>
          </a:prstGeom>
          <a:noFill/>
          <a:ln w="9525">
            <a:noFill/>
            <a:miter lim="800000"/>
            <a:headEnd/>
            <a:tailEnd/>
          </a:ln>
        </p:spPr>
        <p:txBody>
          <a:bodyPr wrap="none">
            <a:spAutoFit/>
          </a:bodyPr>
          <a:lstStyle/>
          <a:p>
            <a:r>
              <a:rPr lang="ru-RU" sz="1200"/>
              <a:t>Фото с сайта </a:t>
            </a:r>
            <a:r>
              <a:rPr lang="en-US" sz="1200"/>
              <a:t>romii.ru</a:t>
            </a:r>
            <a:endParaRPr lang="ru-RU" sz="120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6000000"/>
        </a:gradFill>
        <a:effectLst/>
      </p:bgPr>
    </p:bg>
    <p:spTree>
      <p:nvGrpSpPr>
        <p:cNvPr id="1" name=""/>
        <p:cNvGrpSpPr/>
        <p:nvPr/>
      </p:nvGrpSpPr>
      <p:grpSpPr>
        <a:xfrm>
          <a:off x="0" y="0"/>
          <a:ext cx="0" cy="0"/>
          <a:chOff x="0" y="0"/>
          <a:chExt cx="0" cy="0"/>
        </a:xfrm>
      </p:grpSpPr>
      <p:sp>
        <p:nvSpPr>
          <p:cNvPr id="94210" name="Заголовок 1"/>
          <p:cNvSpPr>
            <a:spLocks noGrp="1"/>
          </p:cNvSpPr>
          <p:nvPr>
            <p:ph type="title"/>
          </p:nvPr>
        </p:nvSpPr>
        <p:spPr>
          <a:xfrm>
            <a:off x="250825" y="296863"/>
            <a:ext cx="8497888" cy="1350962"/>
          </a:xfrm>
        </p:spPr>
        <p:txBody>
          <a:bodyPr/>
          <a:lstStyle/>
          <a:p>
            <a:r>
              <a:rPr lang="ru-RU" sz="2400" b="1" smtClean="0">
                <a:solidFill>
                  <a:srgbClr val="FF0000"/>
                </a:solidFill>
                <a:latin typeface="Cassandra"/>
                <a:cs typeface="Arial" charset="0"/>
              </a:rPr>
              <a:t>2018 год – 85 лет со дня первого выпуска серии</a:t>
            </a:r>
            <a:br>
              <a:rPr lang="ru-RU" sz="2400" b="1" smtClean="0">
                <a:solidFill>
                  <a:srgbClr val="FF0000"/>
                </a:solidFill>
                <a:latin typeface="Cassandra"/>
                <a:cs typeface="Arial" charset="0"/>
              </a:rPr>
            </a:br>
            <a:r>
              <a:rPr lang="ru-RU" sz="2400" b="1" smtClean="0">
                <a:solidFill>
                  <a:srgbClr val="FF0000"/>
                </a:solidFill>
                <a:latin typeface="Cassandra"/>
                <a:cs typeface="Arial" charset="0"/>
              </a:rPr>
              <a:t> «Жизнь замечательных людей»  (январь, 1933)</a:t>
            </a:r>
          </a:p>
        </p:txBody>
      </p:sp>
      <p:sp>
        <p:nvSpPr>
          <p:cNvPr id="3" name="Содержимое 2"/>
          <p:cNvSpPr>
            <a:spLocks noGrp="1"/>
          </p:cNvSpPr>
          <p:nvPr>
            <p:ph idx="1"/>
          </p:nvPr>
        </p:nvSpPr>
        <p:spPr>
          <a:xfrm>
            <a:off x="1258888" y="1431925"/>
            <a:ext cx="7686675" cy="3378200"/>
          </a:xfrm>
        </p:spPr>
        <p:txBody>
          <a:bodyPr/>
          <a:lstStyle/>
          <a:p>
            <a:pPr indent="720000">
              <a:buFont typeface="Wingdings 2" pitchFamily="18" charset="2"/>
              <a:buNone/>
              <a:defRPr/>
            </a:pPr>
            <a:r>
              <a:rPr lang="ru-RU" sz="1750" dirty="0">
                <a:solidFill>
                  <a:schemeClr val="tx1"/>
                </a:solidFill>
              </a:rPr>
              <a:t>«Жизнь замечательных людей» — серия биографических и художественно-биографических книг, выпускавшихся в 1890—1907 годах издательством Ф. Ф. Павленкова, </a:t>
            </a:r>
            <a:r>
              <a:rPr lang="ru-RU" sz="1750" dirty="0" smtClean="0">
                <a:solidFill>
                  <a:schemeClr val="tx1"/>
                </a:solidFill>
              </a:rPr>
              <a:t>возобновлённая </a:t>
            </a:r>
            <a:r>
              <a:rPr lang="ru-RU" sz="1750" dirty="0">
                <a:solidFill>
                  <a:schemeClr val="tx1"/>
                </a:solidFill>
              </a:rPr>
              <a:t>в 1933 году по инициативе Максима Горького «Журнально-газетным объединением</a:t>
            </a:r>
            <a:r>
              <a:rPr lang="ru-RU" sz="1750" dirty="0" smtClean="0">
                <a:solidFill>
                  <a:schemeClr val="tx1"/>
                </a:solidFill>
              </a:rPr>
              <a:t>».</a:t>
            </a:r>
            <a:endParaRPr lang="ru-RU" sz="1750" dirty="0">
              <a:solidFill>
                <a:schemeClr val="tx1"/>
              </a:solidFill>
            </a:endParaRPr>
          </a:p>
          <a:p>
            <a:pPr indent="720000">
              <a:buFont typeface="Wingdings 2" pitchFamily="18" charset="2"/>
              <a:buNone/>
              <a:defRPr/>
            </a:pPr>
            <a:r>
              <a:rPr lang="ru-RU" sz="1750" dirty="0">
                <a:solidFill>
                  <a:schemeClr val="tx1"/>
                </a:solidFill>
              </a:rPr>
              <a:t>В 1938 году перешла в ведение издательства «Молодая гвардия», где продолжается по сей день. В годы Великой </a:t>
            </a:r>
            <a:r>
              <a:rPr lang="ru-RU" sz="1750" dirty="0" smtClean="0">
                <a:solidFill>
                  <a:schemeClr val="tx1"/>
                </a:solidFill>
              </a:rPr>
              <a:t>Отечественной </a:t>
            </a:r>
            <a:r>
              <a:rPr lang="ru-RU" sz="1750" dirty="0">
                <a:solidFill>
                  <a:schemeClr val="tx1"/>
                </a:solidFill>
              </a:rPr>
              <a:t>войны выходила под названием «Великие люди русского народа</a:t>
            </a:r>
            <a:r>
              <a:rPr lang="ru-RU" sz="1750" dirty="0" smtClean="0">
                <a:solidFill>
                  <a:schemeClr val="tx1"/>
                </a:solidFill>
              </a:rPr>
              <a:t>».</a:t>
            </a:r>
            <a:endParaRPr lang="ru-RU" sz="1750" dirty="0">
              <a:solidFill>
                <a:schemeClr val="tx1"/>
              </a:solidFill>
            </a:endParaRPr>
          </a:p>
          <a:p>
            <a:pPr indent="720000">
              <a:buFont typeface="Wingdings 2" pitchFamily="18" charset="2"/>
              <a:buNone/>
              <a:defRPr/>
            </a:pPr>
            <a:r>
              <a:rPr lang="ru-RU" sz="1750" dirty="0">
                <a:solidFill>
                  <a:schemeClr val="tx1"/>
                </a:solidFill>
              </a:rPr>
              <a:t>Всего в серии вышло более 1300 книг общим тиражом более 100 миллионов экземпляров</a:t>
            </a:r>
            <a:r>
              <a:rPr lang="ru-RU" sz="1750" dirty="0" smtClean="0">
                <a:solidFill>
                  <a:schemeClr val="tx1"/>
                </a:solidFill>
              </a:rPr>
              <a:t>.</a:t>
            </a:r>
            <a:endParaRPr lang="ru-RU" sz="1750" dirty="0">
              <a:solidFill>
                <a:schemeClr val="tx1"/>
              </a:solidFill>
            </a:endParaRPr>
          </a:p>
          <a:p>
            <a:pPr indent="720000">
              <a:buFont typeface="Wingdings 2" pitchFamily="18" charset="2"/>
              <a:buNone/>
              <a:defRPr/>
            </a:pPr>
            <a:r>
              <a:rPr lang="ru-RU" sz="1750" dirty="0">
                <a:solidFill>
                  <a:schemeClr val="tx1"/>
                </a:solidFill>
              </a:rPr>
              <a:t>В настоящее время производится выпуск книг также в </a:t>
            </a:r>
            <a:r>
              <a:rPr lang="ru-RU" sz="1750" dirty="0" err="1" smtClean="0">
                <a:solidFill>
                  <a:schemeClr val="tx1"/>
                </a:solidFill>
              </a:rPr>
              <a:t>аудиоформате</a:t>
            </a:r>
            <a:r>
              <a:rPr lang="ru-RU" sz="1750" dirty="0" smtClean="0">
                <a:solidFill>
                  <a:schemeClr val="tx1"/>
                </a:solidFill>
              </a:rPr>
              <a:t>.</a:t>
            </a:r>
            <a:endParaRPr lang="ru-RU" sz="1750" dirty="0">
              <a:solidFill>
                <a:schemeClr val="tx1"/>
              </a:solidFill>
            </a:endParaRPr>
          </a:p>
        </p:txBody>
      </p:sp>
      <p:pic>
        <p:nvPicPr>
          <p:cNvPr id="94212" name="Picture 2" descr="C:\Users\Администратор\Pictures\2017-01-25\Scan1.JPG"/>
          <p:cNvPicPr>
            <a:picLocks noChangeAspect="1" noChangeArrowheads="1"/>
          </p:cNvPicPr>
          <p:nvPr/>
        </p:nvPicPr>
        <p:blipFill>
          <a:blip r:embed="rId2"/>
          <a:srcRect/>
          <a:stretch>
            <a:fillRect/>
          </a:stretch>
        </p:blipFill>
        <p:spPr bwMode="auto">
          <a:xfrm>
            <a:off x="212725" y="3881438"/>
            <a:ext cx="1201738" cy="1898650"/>
          </a:xfrm>
          <a:prstGeom prst="rect">
            <a:avLst/>
          </a:prstGeom>
          <a:noFill/>
          <a:ln w="9525">
            <a:noFill/>
            <a:miter lim="800000"/>
            <a:headEnd/>
            <a:tailEnd/>
          </a:ln>
        </p:spPr>
      </p:pic>
      <p:pic>
        <p:nvPicPr>
          <p:cNvPr id="94213" name="Picture 3" descr="C:\Users\Администратор\Pictures\2017-01-25\Scan10001.JPG"/>
          <p:cNvPicPr>
            <a:picLocks noChangeAspect="1" noChangeArrowheads="1"/>
          </p:cNvPicPr>
          <p:nvPr/>
        </p:nvPicPr>
        <p:blipFill>
          <a:blip r:embed="rId3"/>
          <a:srcRect/>
          <a:stretch>
            <a:fillRect/>
          </a:stretch>
        </p:blipFill>
        <p:spPr bwMode="auto">
          <a:xfrm>
            <a:off x="1835150" y="4797425"/>
            <a:ext cx="1160463" cy="1831975"/>
          </a:xfrm>
          <a:prstGeom prst="rect">
            <a:avLst/>
          </a:prstGeom>
          <a:noFill/>
          <a:ln w="9525">
            <a:noFill/>
            <a:miter lim="800000"/>
            <a:headEnd/>
            <a:tailEnd/>
          </a:ln>
        </p:spPr>
      </p:pic>
      <p:pic>
        <p:nvPicPr>
          <p:cNvPr id="94214" name="Picture 4" descr="C:\Users\Администратор\Pictures\2017-01-25\Scan10002.JPG"/>
          <p:cNvPicPr>
            <a:picLocks noChangeAspect="1" noChangeArrowheads="1"/>
          </p:cNvPicPr>
          <p:nvPr/>
        </p:nvPicPr>
        <p:blipFill>
          <a:blip r:embed="rId4"/>
          <a:srcRect/>
          <a:stretch>
            <a:fillRect/>
          </a:stretch>
        </p:blipFill>
        <p:spPr bwMode="auto">
          <a:xfrm>
            <a:off x="3419475" y="4953000"/>
            <a:ext cx="1166813" cy="1870075"/>
          </a:xfrm>
          <a:prstGeom prst="rect">
            <a:avLst/>
          </a:prstGeom>
          <a:noFill/>
          <a:ln w="9525">
            <a:noFill/>
            <a:miter lim="800000"/>
            <a:headEnd/>
            <a:tailEnd/>
          </a:ln>
        </p:spPr>
      </p:pic>
      <p:pic>
        <p:nvPicPr>
          <p:cNvPr id="94215" name="Picture 5" descr="C:\Users\Администратор\Pictures\2017-01-25\Scan10003.JPG"/>
          <p:cNvPicPr>
            <a:picLocks noChangeAspect="1" noChangeArrowheads="1"/>
          </p:cNvPicPr>
          <p:nvPr/>
        </p:nvPicPr>
        <p:blipFill>
          <a:blip r:embed="rId5"/>
          <a:srcRect/>
          <a:stretch>
            <a:fillRect/>
          </a:stretch>
        </p:blipFill>
        <p:spPr bwMode="auto">
          <a:xfrm>
            <a:off x="5121275" y="4978400"/>
            <a:ext cx="965200" cy="1568450"/>
          </a:xfrm>
          <a:prstGeom prst="rect">
            <a:avLst/>
          </a:prstGeom>
          <a:noFill/>
          <a:ln w="9525">
            <a:noFill/>
            <a:miter lim="800000"/>
            <a:headEnd/>
            <a:tailEnd/>
          </a:ln>
        </p:spPr>
      </p:pic>
      <p:pic>
        <p:nvPicPr>
          <p:cNvPr id="94216" name="Picture 6" descr="C:\Users\Администратор\Pictures\2017-01-25\Scan10004.JPG"/>
          <p:cNvPicPr>
            <a:picLocks noChangeAspect="1" noChangeArrowheads="1"/>
          </p:cNvPicPr>
          <p:nvPr/>
        </p:nvPicPr>
        <p:blipFill>
          <a:blip r:embed="rId6"/>
          <a:srcRect/>
          <a:stretch>
            <a:fillRect/>
          </a:stretch>
        </p:blipFill>
        <p:spPr bwMode="auto">
          <a:xfrm>
            <a:off x="7848600" y="4797425"/>
            <a:ext cx="1096963" cy="1758950"/>
          </a:xfrm>
          <a:prstGeom prst="rect">
            <a:avLst/>
          </a:prstGeom>
          <a:noFill/>
          <a:ln w="9525">
            <a:noFill/>
            <a:miter lim="800000"/>
            <a:headEnd/>
            <a:tailEnd/>
          </a:ln>
        </p:spPr>
      </p:pic>
      <p:pic>
        <p:nvPicPr>
          <p:cNvPr id="94217" name="Picture 7" descr="C:\Users\Администратор\Pictures\2017-01-25\Scan10005.JPG"/>
          <p:cNvPicPr>
            <a:picLocks noChangeAspect="1" noChangeArrowheads="1"/>
          </p:cNvPicPr>
          <p:nvPr/>
        </p:nvPicPr>
        <p:blipFill>
          <a:blip r:embed="rId7"/>
          <a:srcRect/>
          <a:stretch>
            <a:fillRect/>
          </a:stretch>
        </p:blipFill>
        <p:spPr bwMode="auto">
          <a:xfrm>
            <a:off x="6372225" y="4818063"/>
            <a:ext cx="1155700" cy="1890712"/>
          </a:xfrm>
          <a:prstGeom prst="rect">
            <a:avLst/>
          </a:prstGeom>
          <a:noFill/>
          <a:ln w="9525">
            <a:noFill/>
            <a:miter lim="800000"/>
            <a:headEnd/>
            <a:tailEnd/>
          </a:ln>
        </p:spPr>
      </p:pic>
      <p:pic>
        <p:nvPicPr>
          <p:cNvPr id="94218" name="Picture 8" descr="C:\Users\Администратор\Pictures\2017-01-25\Scan10009.JPG"/>
          <p:cNvPicPr>
            <a:picLocks noChangeAspect="1" noChangeArrowheads="1"/>
          </p:cNvPicPr>
          <p:nvPr/>
        </p:nvPicPr>
        <p:blipFill>
          <a:blip r:embed="rId8"/>
          <a:srcRect/>
          <a:stretch>
            <a:fillRect/>
          </a:stretch>
        </p:blipFill>
        <p:spPr bwMode="auto">
          <a:xfrm>
            <a:off x="212725" y="1341438"/>
            <a:ext cx="1201738" cy="19034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 name="TextShape 1"/>
          <p:cNvSpPr txBox="1"/>
          <p:nvPr/>
        </p:nvSpPr>
        <p:spPr>
          <a:xfrm>
            <a:off x="107950" y="188913"/>
            <a:ext cx="8928100" cy="1223962"/>
          </a:xfrm>
          <a:prstGeom prst="rect">
            <a:avLst/>
          </a:prstGeom>
          <a:noFill/>
          <a:ln>
            <a:noFill/>
          </a:ln>
        </p:spPr>
        <p:txBody>
          <a:bodyPr anchor="ctr"/>
          <a:lstStyle/>
          <a:p>
            <a:pPr algn="ctr"/>
            <a:r>
              <a:rPr lang="ru-RU" sz="2800">
                <a:solidFill>
                  <a:srgbClr val="343434"/>
                </a:solidFill>
                <a:latin typeface="Cassandra"/>
              </a:rPr>
              <a:t>4 января - 370 лет со дня рождения английского физика, математика, астронома Исаака Ньютона (1643-1727)</a:t>
            </a:r>
            <a:endParaRPr lang="ru-RU">
              <a:solidFill>
                <a:srgbClr val="000000"/>
              </a:solidFill>
              <a:latin typeface="Calibri" pitchFamily="34" charset="0"/>
            </a:endParaRPr>
          </a:p>
        </p:txBody>
      </p:sp>
      <p:sp>
        <p:nvSpPr>
          <p:cNvPr id="1431" name="TextShape 2"/>
          <p:cNvSpPr txBox="1"/>
          <p:nvPr/>
        </p:nvSpPr>
        <p:spPr>
          <a:xfrm>
            <a:off x="323850" y="1412875"/>
            <a:ext cx="8531225" cy="4954588"/>
          </a:xfrm>
          <a:prstGeom prst="rect">
            <a:avLst/>
          </a:prstGeom>
          <a:noFill/>
          <a:ln>
            <a:noFill/>
          </a:ln>
        </p:spPr>
        <p:txBody>
          <a:bodyPr/>
          <a:lstStyle/>
          <a:p>
            <a:pPr marL="431800" indent="-323850" algn="just">
              <a:buClr>
                <a:srgbClr val="000000"/>
              </a:buClr>
              <a:buSzPct val="45000"/>
              <a:buFont typeface="Wingdings" pitchFamily="2" charset="2"/>
              <a:buChar char=""/>
            </a:pPr>
            <a:r>
              <a:rPr lang="ru-RU" sz="1700">
                <a:latin typeface="Calibri" pitchFamily="34" charset="0"/>
              </a:rPr>
              <a:t>Сэр Исаак Ньютон был английским физиком и математиком. Отец Ньютона был бедным фермером и поэтому отправил сына в Тринити-колледж в Кембриджский университет для обучения в качестве проповедника. Обучаясь в Кембридже, Ньютон преследовал свои личные интересы и изучал философию и математику. Он получил степень бакалавра в 1665 году и позже был вынужден покинуть Кембридж, поскольку его закрыли из-за чумы. Он вернулся в 1667 году. Исаак Ньютон получил степень магистра в 1668 году.</a:t>
            </a:r>
          </a:p>
          <a:p>
            <a:pPr marL="431800" indent="-323850" algn="just">
              <a:buClr>
                <a:srgbClr val="000000"/>
              </a:buClr>
              <a:buSzPct val="45000"/>
              <a:buFont typeface="Wingdings" pitchFamily="2" charset="2"/>
              <a:buChar char=""/>
            </a:pPr>
            <a:r>
              <a:rPr lang="ru-RU" sz="1700">
                <a:latin typeface="Calibri" pitchFamily="34" charset="0"/>
              </a:rPr>
              <a:t>Ньютон считается одним из величайших учёных в истории. Он сделал весомые вложения во многие отрасли современных наук. Его открытия и теории заложили фундамент для дальнейшего прогресса в науке с тех времён. </a:t>
            </a:r>
          </a:p>
        </p:txBody>
      </p:sp>
      <p:pic>
        <p:nvPicPr>
          <p:cNvPr id="95235" name="Picture 2" descr="C:\Users\Администратор\Pictures\2017-06-08\Scan10026.JPG"/>
          <p:cNvPicPr>
            <a:picLocks noChangeAspect="1" noChangeArrowheads="1"/>
          </p:cNvPicPr>
          <p:nvPr/>
        </p:nvPicPr>
        <p:blipFill>
          <a:blip r:embed="rId2"/>
          <a:srcRect/>
          <a:stretch>
            <a:fillRect/>
          </a:stretch>
        </p:blipFill>
        <p:spPr bwMode="auto">
          <a:xfrm>
            <a:off x="7019925" y="4279900"/>
            <a:ext cx="1482725" cy="2262188"/>
          </a:xfrm>
          <a:prstGeom prst="rect">
            <a:avLst/>
          </a:prstGeom>
          <a:noFill/>
          <a:ln w="9525">
            <a:noFill/>
            <a:miter lim="800000"/>
            <a:headEnd/>
            <a:tailEnd/>
          </a:ln>
        </p:spPr>
      </p:pic>
      <p:pic>
        <p:nvPicPr>
          <p:cNvPr id="95236" name="Picture 3" descr="C:\Users\Администратор\Pictures\2017-06-08\Scan10025.JPG"/>
          <p:cNvPicPr>
            <a:picLocks noChangeAspect="1" noChangeArrowheads="1"/>
          </p:cNvPicPr>
          <p:nvPr/>
        </p:nvPicPr>
        <p:blipFill>
          <a:blip r:embed="rId3"/>
          <a:srcRect/>
          <a:stretch>
            <a:fillRect/>
          </a:stretch>
        </p:blipFill>
        <p:spPr bwMode="auto">
          <a:xfrm>
            <a:off x="1116013" y="4454525"/>
            <a:ext cx="1455737" cy="1912938"/>
          </a:xfrm>
          <a:prstGeom prst="rect">
            <a:avLst/>
          </a:prstGeom>
          <a:noFill/>
          <a:ln w="9525">
            <a:noFill/>
            <a:miter lim="800000"/>
            <a:headEnd/>
            <a:tailEnd/>
          </a:ln>
        </p:spPr>
      </p:pic>
      <p:pic>
        <p:nvPicPr>
          <p:cNvPr id="95237" name="Picture 4" descr="C:\Users\Администратор\Pictures\2017-06-08\Scan10024.JPG"/>
          <p:cNvPicPr>
            <a:picLocks noChangeAspect="1" noChangeArrowheads="1"/>
          </p:cNvPicPr>
          <p:nvPr/>
        </p:nvPicPr>
        <p:blipFill>
          <a:blip r:embed="rId4"/>
          <a:srcRect/>
          <a:stretch>
            <a:fillRect/>
          </a:stretch>
        </p:blipFill>
        <p:spPr bwMode="auto">
          <a:xfrm>
            <a:off x="2987675" y="4386263"/>
            <a:ext cx="1465263" cy="2155825"/>
          </a:xfrm>
          <a:prstGeom prst="rect">
            <a:avLst/>
          </a:prstGeom>
          <a:noFill/>
          <a:ln w="9525">
            <a:noFill/>
            <a:miter lim="800000"/>
            <a:headEnd/>
            <a:tailEnd/>
          </a:ln>
        </p:spPr>
      </p:pic>
      <p:pic>
        <p:nvPicPr>
          <p:cNvPr id="95238" name="Picture 5"/>
          <p:cNvPicPr>
            <a:picLocks noChangeAspect="1" noChangeArrowheads="1"/>
          </p:cNvPicPr>
          <p:nvPr/>
        </p:nvPicPr>
        <p:blipFill>
          <a:blip r:embed="rId5"/>
          <a:srcRect/>
          <a:stretch>
            <a:fillRect/>
          </a:stretch>
        </p:blipFill>
        <p:spPr bwMode="auto">
          <a:xfrm>
            <a:off x="5076825" y="4475163"/>
            <a:ext cx="1416050" cy="2058987"/>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5" descr="Y:\Рыбак\Шарики\Фейрверк ум..png"/>
          <p:cNvPicPr>
            <a:picLocks noChangeAspect="1" noChangeArrowheads="1"/>
          </p:cNvPicPr>
          <p:nvPr/>
        </p:nvPicPr>
        <p:blipFill>
          <a:blip r:embed="rId2"/>
          <a:srcRect/>
          <a:stretch>
            <a:fillRect/>
          </a:stretch>
        </p:blipFill>
        <p:spPr bwMode="auto">
          <a:xfrm>
            <a:off x="7472363" y="5805488"/>
            <a:ext cx="1828800" cy="1143000"/>
          </a:xfrm>
          <a:prstGeom prst="rect">
            <a:avLst/>
          </a:prstGeom>
          <a:noFill/>
          <a:ln w="9525">
            <a:noFill/>
            <a:miter lim="800000"/>
            <a:headEnd/>
            <a:tailEnd/>
          </a:ln>
        </p:spPr>
      </p:pic>
      <p:sp>
        <p:nvSpPr>
          <p:cNvPr id="96258" name="TextShape 1"/>
          <p:cNvSpPr txBox="1">
            <a:spLocks noChangeArrowheads="1"/>
          </p:cNvSpPr>
          <p:nvPr/>
        </p:nvSpPr>
        <p:spPr bwMode="auto">
          <a:xfrm>
            <a:off x="179388" y="330200"/>
            <a:ext cx="7848600" cy="719138"/>
          </a:xfrm>
          <a:prstGeom prst="rect">
            <a:avLst/>
          </a:prstGeom>
          <a:noFill/>
          <a:ln w="9525">
            <a:noFill/>
            <a:miter lim="800000"/>
            <a:headEnd/>
            <a:tailEnd/>
          </a:ln>
        </p:spPr>
        <p:txBody>
          <a:bodyPr/>
          <a:lstStyle/>
          <a:p>
            <a:pPr algn="ctr">
              <a:buSzPct val="128000"/>
              <a:buFont typeface="Georgia" pitchFamily="18" charset="0"/>
              <a:buChar char="*"/>
            </a:pPr>
            <a:r>
              <a:rPr lang="ru-RU" sz="2400" b="1">
                <a:solidFill>
                  <a:srgbClr val="000000"/>
                </a:solidFill>
                <a:latin typeface="Trebuchet MS" pitchFamily="34" charset="0"/>
              </a:rPr>
              <a:t>6 января – день рождения Шерлока Холмса</a:t>
            </a:r>
            <a:endParaRPr lang="ru-RU" sz="2400">
              <a:solidFill>
                <a:srgbClr val="000000"/>
              </a:solidFill>
              <a:latin typeface="Trebuchet MS" pitchFamily="34" charset="0"/>
            </a:endParaRPr>
          </a:p>
        </p:txBody>
      </p:sp>
      <p:sp>
        <p:nvSpPr>
          <p:cNvPr id="96259" name="TextShape 2"/>
          <p:cNvSpPr txBox="1">
            <a:spLocks noChangeArrowheads="1"/>
          </p:cNvSpPr>
          <p:nvPr/>
        </p:nvSpPr>
        <p:spPr bwMode="auto">
          <a:xfrm>
            <a:off x="936625" y="2070100"/>
            <a:ext cx="3122613" cy="3473450"/>
          </a:xfrm>
          <a:prstGeom prst="rect">
            <a:avLst/>
          </a:prstGeom>
          <a:noFill/>
          <a:ln w="9525">
            <a:noFill/>
            <a:miter lim="800000"/>
            <a:headEnd/>
            <a:tailEnd/>
          </a:ln>
        </p:spPr>
        <p:txBody>
          <a:bodyPr wrap="none" lIns="0" tIns="0" rIns="0" bIns="0"/>
          <a:lstStyle/>
          <a:p>
            <a:endParaRPr lang="ru-RU">
              <a:solidFill>
                <a:srgbClr val="000000"/>
              </a:solidFill>
              <a:latin typeface="Trebuchet MS" pitchFamily="34" charset="0"/>
            </a:endParaRPr>
          </a:p>
        </p:txBody>
      </p:sp>
      <p:sp>
        <p:nvSpPr>
          <p:cNvPr id="96260" name="TextShape 3"/>
          <p:cNvSpPr txBox="1">
            <a:spLocks noChangeArrowheads="1"/>
          </p:cNvSpPr>
          <p:nvPr/>
        </p:nvSpPr>
        <p:spPr bwMode="auto">
          <a:xfrm>
            <a:off x="4392613" y="2160588"/>
            <a:ext cx="3122612" cy="3473450"/>
          </a:xfrm>
          <a:prstGeom prst="rect">
            <a:avLst/>
          </a:prstGeom>
          <a:noFill/>
          <a:ln w="9525">
            <a:noFill/>
            <a:miter lim="800000"/>
            <a:headEnd/>
            <a:tailEnd/>
          </a:ln>
        </p:spPr>
        <p:txBody>
          <a:bodyPr wrap="none" lIns="0" tIns="0" rIns="0" bIns="0"/>
          <a:lstStyle/>
          <a:p>
            <a:endParaRPr lang="ru-RU">
              <a:solidFill>
                <a:srgbClr val="000000"/>
              </a:solidFill>
              <a:latin typeface="Trebuchet MS" pitchFamily="34" charset="0"/>
            </a:endParaRPr>
          </a:p>
        </p:txBody>
      </p:sp>
      <p:sp>
        <p:nvSpPr>
          <p:cNvPr id="96261" name="Содержимое 7"/>
          <p:cNvSpPr>
            <a:spLocks noGrp="1"/>
          </p:cNvSpPr>
          <p:nvPr>
            <p:ph sz="quarter" idx="13"/>
          </p:nvPr>
        </p:nvSpPr>
        <p:spPr>
          <a:xfrm>
            <a:off x="1403350" y="912813"/>
            <a:ext cx="7423150" cy="5332412"/>
          </a:xfrm>
        </p:spPr>
        <p:txBody>
          <a:bodyPr/>
          <a:lstStyle/>
          <a:p>
            <a:pPr marL="0" indent="0" algn="just">
              <a:spcBef>
                <a:spcPct val="0"/>
              </a:spcBef>
              <a:spcAft>
                <a:spcPct val="0"/>
              </a:spcAft>
            </a:pPr>
            <a:r>
              <a:rPr lang="ru-RU" sz="1400" smtClean="0">
                <a:solidFill>
                  <a:schemeClr val="tx1"/>
                </a:solidFill>
              </a:rPr>
              <a:t>На создание образа Шерлока Холмса Конан Дойля вдохновил его сослуживец - доктор Джозеф Белл, который работал в королевском госпитале Эдинбурга. Среди прочего, Белл отличался способностью делать тонкие умозаключения из мельчайших наблюдений.</a:t>
            </a:r>
          </a:p>
          <a:p>
            <a:pPr marL="0" indent="0" algn="just">
              <a:spcBef>
                <a:spcPct val="0"/>
              </a:spcBef>
              <a:spcAft>
                <a:spcPct val="0"/>
              </a:spcAft>
            </a:pPr>
            <a:r>
              <a:rPr lang="ru-RU" sz="1400" smtClean="0">
                <a:solidFill>
                  <a:schemeClr val="tx1"/>
                </a:solidFill>
              </a:rPr>
              <a:t>"Холмсиана" не ограничивается одними рассказами и повестями Конан Дойля. Авторами книг о похождениях гениального сыщика были сын писателя Эдриэн, Айзек Азимов, Нил Гейман, Марк Твен и Стивен Кинг.</a:t>
            </a:r>
          </a:p>
          <a:p>
            <a:pPr marL="0" indent="0" algn="just">
              <a:spcBef>
                <a:spcPct val="0"/>
              </a:spcBef>
              <a:spcAft>
                <a:spcPct val="0"/>
              </a:spcAft>
            </a:pPr>
            <a:r>
              <a:rPr lang="ru-RU" sz="1400" smtClean="0">
                <a:solidFill>
                  <a:schemeClr val="tx1"/>
                </a:solidFill>
              </a:rPr>
              <a:t>В рассказах о Шерлоке Холмсе Конан Дойль описал многие методы криминалистики, которые в то время были неизвестны полиции. После выхода произведений Конан Дойля дедуктивный метод стал использоваться криминалистами по всему миру. В начале XX века криминальная полиция Египта ввела произведения писателя в обязательную программу экзамена для следователей.</a:t>
            </a:r>
          </a:p>
          <a:p>
            <a:pPr marL="0" indent="0" algn="just">
              <a:spcBef>
                <a:spcPct val="0"/>
              </a:spcBef>
              <a:spcAft>
                <a:spcPct val="0"/>
              </a:spcAft>
            </a:pPr>
            <a:r>
              <a:rPr lang="ru-RU" sz="1400" smtClean="0">
                <a:solidFill>
                  <a:schemeClr val="tx1"/>
                </a:solidFill>
              </a:rPr>
              <a:t>Фраза "Элементарно, Ватсон!", которую мы привыкли ассоциировать с Шерлоком Холмсом, ни разу не встречается в оригинальных книгах Конан Дойля. Её придумали в одной из театральных постановок по мотивам книг о Холмсе, откуда фраза стремительно перекочевала в фильмы.</a:t>
            </a:r>
          </a:p>
          <a:p>
            <a:pPr marL="0" indent="0" algn="just">
              <a:spcBef>
                <a:spcPct val="0"/>
              </a:spcBef>
              <a:spcAft>
                <a:spcPct val="0"/>
              </a:spcAft>
            </a:pPr>
            <a:r>
              <a:rPr lang="ru-RU" sz="1400" smtClean="0">
                <a:solidFill>
                  <a:schemeClr val="tx1"/>
                </a:solidFill>
              </a:rPr>
              <a:t>Во времена написания рассказов о Шерлоке Холмсе дома с адресом Бейкер-стрит, 221b не существовало. По сути, он не существует и сейчас — номера домов с 215 по 229 относятся к зданию Abbey National.</a:t>
            </a:r>
          </a:p>
          <a:p>
            <a:pPr marL="0" indent="0" algn="just">
              <a:spcBef>
                <a:spcPct val="0"/>
              </a:spcBef>
              <a:spcAft>
                <a:spcPct val="0"/>
              </a:spcAft>
            </a:pPr>
            <a:r>
              <a:rPr lang="ru-RU" sz="1400" smtClean="0">
                <a:solidFill>
                  <a:schemeClr val="tx1"/>
                </a:solidFill>
              </a:rPr>
              <a:t>Писатель считал свои рассказы несерьёзными и однажды принял решение "убить" своего героя. После публикации рассказа "Последнее дело Холмса" на него посыпался ворох гневных писем и сыщика пришлось "воскресить".</a:t>
            </a:r>
          </a:p>
          <a:p>
            <a:pPr marL="0" indent="0" algn="just">
              <a:spcBef>
                <a:spcPct val="0"/>
              </a:spcBef>
              <a:spcAft>
                <a:spcPct val="0"/>
              </a:spcAft>
            </a:pPr>
            <a:r>
              <a:rPr lang="ru-RU" sz="1400" smtClean="0">
                <a:solidFill>
                  <a:schemeClr val="tx1"/>
                </a:solidFill>
              </a:rPr>
              <a:t>Пять советских фильмов о Холмсе, главные роли в которых исполнили Василий Ливанов и Виталий Соломин, были признаны англичанами одними из лучших постановок. В музее на Бейкер-стрит даже играет музыка Владимира Дашкевича, написанная для этих фильмов. 23 февраля 2006 года Ливанов был награждён Орденом Британской Империи.</a:t>
            </a:r>
          </a:p>
        </p:txBody>
      </p:sp>
      <p:pic>
        <p:nvPicPr>
          <p:cNvPr id="96262" name="Picture 5" descr="Y:\Рыбак\Шарики\1586375.png"/>
          <p:cNvPicPr>
            <a:picLocks noChangeAspect="1" noChangeArrowheads="1"/>
          </p:cNvPicPr>
          <p:nvPr/>
        </p:nvPicPr>
        <p:blipFill>
          <a:blip r:embed="rId3"/>
          <a:srcRect/>
          <a:stretch>
            <a:fillRect/>
          </a:stretch>
        </p:blipFill>
        <p:spPr bwMode="auto">
          <a:xfrm>
            <a:off x="-26988" y="3327400"/>
            <a:ext cx="669926" cy="1271588"/>
          </a:xfrm>
          <a:prstGeom prst="rect">
            <a:avLst/>
          </a:prstGeom>
          <a:noFill/>
          <a:ln w="9525">
            <a:noFill/>
            <a:miter lim="800000"/>
            <a:headEnd/>
            <a:tailEnd/>
          </a:ln>
        </p:spPr>
      </p:pic>
      <p:pic>
        <p:nvPicPr>
          <p:cNvPr id="96263" name="Picture 3" descr="Y:\Рыбак\Шарики\Зелёный шарик.png"/>
          <p:cNvPicPr>
            <a:picLocks noChangeAspect="1" noChangeArrowheads="1"/>
          </p:cNvPicPr>
          <p:nvPr/>
        </p:nvPicPr>
        <p:blipFill>
          <a:blip r:embed="rId4"/>
          <a:srcRect/>
          <a:stretch>
            <a:fillRect/>
          </a:stretch>
        </p:blipFill>
        <p:spPr bwMode="auto">
          <a:xfrm>
            <a:off x="638175" y="4184650"/>
            <a:ext cx="595313" cy="1646238"/>
          </a:xfrm>
          <a:prstGeom prst="rect">
            <a:avLst/>
          </a:prstGeom>
          <a:noFill/>
          <a:ln w="9525">
            <a:noFill/>
            <a:miter lim="800000"/>
            <a:headEnd/>
            <a:tailEnd/>
          </a:ln>
        </p:spPr>
      </p:pic>
      <p:pic>
        <p:nvPicPr>
          <p:cNvPr id="96264" name="Picture 4" descr="Y:\Рыбак\Шарики\Торт 1.png"/>
          <p:cNvPicPr>
            <a:picLocks noChangeAspect="1" noChangeArrowheads="1"/>
          </p:cNvPicPr>
          <p:nvPr/>
        </p:nvPicPr>
        <p:blipFill>
          <a:blip r:embed="rId5"/>
          <a:srcRect/>
          <a:stretch>
            <a:fillRect/>
          </a:stretch>
        </p:blipFill>
        <p:spPr bwMode="auto">
          <a:xfrm>
            <a:off x="7885113" y="252413"/>
            <a:ext cx="1004887" cy="754062"/>
          </a:xfrm>
          <a:prstGeom prst="rect">
            <a:avLst/>
          </a:prstGeom>
          <a:noFill/>
          <a:ln w="9525">
            <a:noFill/>
            <a:miter lim="800000"/>
            <a:headEnd/>
            <a:tailEnd/>
          </a:ln>
        </p:spPr>
      </p:pic>
      <p:pic>
        <p:nvPicPr>
          <p:cNvPr id="96265" name="Picture 2"/>
          <p:cNvPicPr>
            <a:picLocks noChangeAspect="1" noChangeArrowheads="1"/>
          </p:cNvPicPr>
          <p:nvPr/>
        </p:nvPicPr>
        <p:blipFill>
          <a:blip r:embed="rId6"/>
          <a:srcRect/>
          <a:stretch>
            <a:fillRect/>
          </a:stretch>
        </p:blipFill>
        <p:spPr bwMode="auto">
          <a:xfrm>
            <a:off x="0" y="1106488"/>
            <a:ext cx="1350963" cy="2106612"/>
          </a:xfrm>
          <a:prstGeom prst="rect">
            <a:avLst/>
          </a:prstGeom>
          <a:noFill/>
          <a:ln w="9525">
            <a:noFill/>
            <a:miter lim="800000"/>
            <a:headEnd/>
            <a:tailEnd/>
          </a:ln>
        </p:spPr>
      </p:pic>
      <p:pic>
        <p:nvPicPr>
          <p:cNvPr id="96266" name="Picture 3" descr="Y:\Рыбак\Шарики\Жёлтый шарик.png"/>
          <p:cNvPicPr>
            <a:picLocks noChangeAspect="1" noChangeArrowheads="1"/>
          </p:cNvPicPr>
          <p:nvPr/>
        </p:nvPicPr>
        <p:blipFill>
          <a:blip r:embed="rId7"/>
          <a:srcRect/>
          <a:stretch>
            <a:fillRect/>
          </a:stretch>
        </p:blipFill>
        <p:spPr bwMode="auto">
          <a:xfrm>
            <a:off x="-26988" y="5127625"/>
            <a:ext cx="625476" cy="17303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2700000"/>
        </a:gradFill>
        <a:effectLst/>
      </p:bgPr>
    </p:bg>
    <p:spTree>
      <p:nvGrpSpPr>
        <p:cNvPr id="1" name=""/>
        <p:cNvGrpSpPr/>
        <p:nvPr/>
      </p:nvGrpSpPr>
      <p:grpSpPr>
        <a:xfrm>
          <a:off x="0" y="0"/>
          <a:ext cx="0" cy="0"/>
          <a:chOff x="0" y="0"/>
          <a:chExt cx="0" cy="0"/>
        </a:xfrm>
      </p:grpSpPr>
      <p:sp>
        <p:nvSpPr>
          <p:cNvPr id="97282" name="Содержимое 4"/>
          <p:cNvSpPr>
            <a:spLocks noGrp="1"/>
          </p:cNvSpPr>
          <p:nvPr>
            <p:ph idx="1"/>
          </p:nvPr>
        </p:nvSpPr>
        <p:spPr>
          <a:xfrm>
            <a:off x="179388" y="1390650"/>
            <a:ext cx="5905500" cy="5133975"/>
          </a:xfrm>
        </p:spPr>
        <p:txBody>
          <a:bodyPr/>
          <a:lstStyle/>
          <a:p>
            <a:pPr marL="0" indent="0">
              <a:buFont typeface="Arial" charset="0"/>
              <a:buNone/>
            </a:pPr>
            <a:r>
              <a:rPr lang="ru-RU" sz="1700" smtClean="0"/>
              <a:t>Писатель родился в Саратовской области.</a:t>
            </a:r>
          </a:p>
          <a:p>
            <a:pPr marL="0" indent="0">
              <a:buFont typeface="Arial" charset="0"/>
              <a:buNone/>
            </a:pPr>
            <a:r>
              <a:rPr lang="ru-RU" sz="1700" smtClean="0"/>
              <a:t>Первая мировая война и Октябрьская революция заставили Толстого обратиться к теме великой личности в истории. «Четыре эпохи влекут меня: эпоха Ивана Грозного, Петра Первого, Гражданской войны 1918—1920 гг. и наша сегодняшняя», — писал он в дневнике. Все эти замыслы ему удалось осуществить.</a:t>
            </a:r>
          </a:p>
          <a:p>
            <a:pPr marL="0" indent="0">
              <a:buFont typeface="Arial" charset="0"/>
              <a:buNone/>
            </a:pPr>
            <a:r>
              <a:rPr lang="ru-RU" sz="1700" smtClean="0"/>
              <a:t>В мае и июле  1930 А.Н. Толстой приезжал на Дон, где собирал материал для произведений «Восемнадцатый год» и «Хлеб».</a:t>
            </a:r>
          </a:p>
          <a:p>
            <a:pPr marL="0" indent="0">
              <a:buFont typeface="Arial" charset="0"/>
              <a:buNone/>
            </a:pPr>
            <a:r>
              <a:rPr lang="ru-RU" sz="1700" smtClean="0"/>
              <a:t>Для детей написал сказку «Золотой ключик, или Приключения Буратино» (1936 г.). Прототипом Буратино здесь стал Пиноккио из одноимённой сказки Карло Коллоди, однако отличия сюжета и характеров героев достаточно существенны, и о “Буратино” вполне можно говорить как о самостоятельном произведении.</a:t>
            </a:r>
          </a:p>
          <a:p>
            <a:pPr marL="0" indent="0">
              <a:buFont typeface="Arial" charset="0"/>
              <a:buNone/>
            </a:pPr>
            <a:r>
              <a:rPr lang="ru-RU" sz="1700" smtClean="0"/>
              <a:t>В годы Великой Отечественной войны Толстой в своих статьях рассказывал о подвигах на фронте и в тылу. Силой духа русских людей писатель восхищался в «Рассказах Ивана Сударева» (1942—1944 гг.).</a:t>
            </a:r>
          </a:p>
        </p:txBody>
      </p:sp>
      <p:sp>
        <p:nvSpPr>
          <p:cNvPr id="97283" name="Заголовок 5"/>
          <p:cNvSpPr>
            <a:spLocks noGrp="1"/>
          </p:cNvSpPr>
          <p:nvPr>
            <p:ph type="title"/>
          </p:nvPr>
        </p:nvSpPr>
        <p:spPr>
          <a:xfrm>
            <a:off x="347663" y="260350"/>
            <a:ext cx="8712200" cy="1143000"/>
          </a:xfrm>
        </p:spPr>
        <p:txBody>
          <a:bodyPr/>
          <a:lstStyle/>
          <a:p>
            <a:r>
              <a:rPr lang="ru-RU" sz="2800" b="1" smtClean="0"/>
              <a:t>10 января – 135 лет со дня рождения русского писателя Алексея Николаевича Толстого  (1883-1945)</a:t>
            </a:r>
          </a:p>
        </p:txBody>
      </p:sp>
      <p:sp>
        <p:nvSpPr>
          <p:cNvPr id="97284" name="Содержимое 4"/>
          <p:cNvSpPr txBox="1">
            <a:spLocks/>
          </p:cNvSpPr>
          <p:nvPr/>
        </p:nvSpPr>
        <p:spPr bwMode="auto">
          <a:xfrm>
            <a:off x="900113" y="5661025"/>
            <a:ext cx="4176712" cy="1073150"/>
          </a:xfrm>
          <a:prstGeom prst="rect">
            <a:avLst/>
          </a:prstGeom>
          <a:noFill/>
          <a:ln w="9525">
            <a:noFill/>
            <a:miter lim="800000"/>
            <a:headEnd/>
            <a:tailEnd/>
          </a:ln>
        </p:spPr>
        <p:txBody>
          <a:bodyPr/>
          <a:lstStyle/>
          <a:p>
            <a:pPr>
              <a:spcBef>
                <a:spcPct val="20000"/>
              </a:spcBef>
              <a:buFont typeface="Arial" charset="0"/>
              <a:buNone/>
            </a:pPr>
            <a:endParaRPr lang="ru-RU" sz="1600">
              <a:solidFill>
                <a:srgbClr val="000000"/>
              </a:solidFill>
              <a:latin typeface="Calibri" pitchFamily="34" charset="0"/>
            </a:endParaRPr>
          </a:p>
        </p:txBody>
      </p:sp>
      <p:pic>
        <p:nvPicPr>
          <p:cNvPr id="97285" name="Picture 2" descr="C:\Users\Администратор\Pictures\2017-01-10\Scan10005.JPG"/>
          <p:cNvPicPr>
            <a:picLocks noChangeAspect="1" noChangeArrowheads="1"/>
          </p:cNvPicPr>
          <p:nvPr/>
        </p:nvPicPr>
        <p:blipFill>
          <a:blip r:embed="rId2"/>
          <a:srcRect/>
          <a:stretch>
            <a:fillRect/>
          </a:stretch>
        </p:blipFill>
        <p:spPr bwMode="auto">
          <a:xfrm>
            <a:off x="7667625" y="1498600"/>
            <a:ext cx="1392238" cy="2127250"/>
          </a:xfrm>
          <a:prstGeom prst="rect">
            <a:avLst/>
          </a:prstGeom>
          <a:noFill/>
          <a:ln w="9525">
            <a:noFill/>
            <a:miter lim="800000"/>
            <a:headEnd/>
            <a:tailEnd/>
          </a:ln>
        </p:spPr>
      </p:pic>
      <p:pic>
        <p:nvPicPr>
          <p:cNvPr id="97286" name="Picture 3" descr="C:\Users\Администратор\Pictures\2017-01-10\Scan10006.JPG"/>
          <p:cNvPicPr>
            <a:picLocks noChangeAspect="1" noChangeArrowheads="1"/>
          </p:cNvPicPr>
          <p:nvPr/>
        </p:nvPicPr>
        <p:blipFill>
          <a:blip r:embed="rId3"/>
          <a:srcRect/>
          <a:stretch>
            <a:fillRect/>
          </a:stretch>
        </p:blipFill>
        <p:spPr bwMode="auto">
          <a:xfrm>
            <a:off x="6196013" y="1536700"/>
            <a:ext cx="1335087" cy="2049463"/>
          </a:xfrm>
          <a:prstGeom prst="rect">
            <a:avLst/>
          </a:prstGeom>
          <a:noFill/>
          <a:ln w="9525">
            <a:noFill/>
            <a:miter lim="800000"/>
            <a:headEnd/>
            <a:tailEnd/>
          </a:ln>
        </p:spPr>
      </p:pic>
      <p:pic>
        <p:nvPicPr>
          <p:cNvPr id="97287" name="Picture 2" descr="C:\Users\Администратор\Pictures\2017-04-19\Scan10006.JPG"/>
          <p:cNvPicPr>
            <a:picLocks noChangeAspect="1" noChangeArrowheads="1"/>
          </p:cNvPicPr>
          <p:nvPr/>
        </p:nvPicPr>
        <p:blipFill>
          <a:blip r:embed="rId4"/>
          <a:srcRect/>
          <a:stretch>
            <a:fillRect/>
          </a:stretch>
        </p:blipFill>
        <p:spPr bwMode="auto">
          <a:xfrm>
            <a:off x="6883400" y="3900488"/>
            <a:ext cx="1498600" cy="20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Shape 1"/>
          <p:cNvSpPr txBox="1">
            <a:spLocks noChangeArrowheads="1"/>
          </p:cNvSpPr>
          <p:nvPr/>
        </p:nvSpPr>
        <p:spPr bwMode="auto">
          <a:xfrm>
            <a:off x="250825" y="404813"/>
            <a:ext cx="8497888" cy="936625"/>
          </a:xfrm>
          <a:prstGeom prst="rect">
            <a:avLst/>
          </a:prstGeom>
          <a:noFill/>
          <a:ln w="9525">
            <a:noFill/>
            <a:miter lim="800000"/>
            <a:headEnd/>
            <a:tailEnd/>
          </a:ln>
        </p:spPr>
        <p:txBody>
          <a:bodyPr/>
          <a:lstStyle/>
          <a:p>
            <a:pPr algn="ctr">
              <a:buSzPct val="128000"/>
              <a:buFont typeface="Georgia" pitchFamily="18" charset="0"/>
              <a:buChar char="*"/>
            </a:pPr>
            <a:r>
              <a:rPr lang="ru-RU" sz="2400" b="1">
                <a:solidFill>
                  <a:srgbClr val="000000"/>
                </a:solidFill>
                <a:latin typeface="Trebuchet MS" pitchFamily="34" charset="0"/>
              </a:rPr>
              <a:t>12 января - 390 лет со дня рождения французского сказочника, поэта Шарля Перро (1628-1703)</a:t>
            </a:r>
            <a:endParaRPr lang="ru-RU" sz="2400">
              <a:solidFill>
                <a:srgbClr val="000000"/>
              </a:solidFill>
              <a:latin typeface="Trebuchet MS" pitchFamily="34" charset="0"/>
            </a:endParaRPr>
          </a:p>
        </p:txBody>
      </p:sp>
      <p:sp>
        <p:nvSpPr>
          <p:cNvPr id="98306" name="TextShape 2"/>
          <p:cNvSpPr txBox="1">
            <a:spLocks noChangeArrowheads="1"/>
          </p:cNvSpPr>
          <p:nvPr/>
        </p:nvSpPr>
        <p:spPr bwMode="auto">
          <a:xfrm>
            <a:off x="936625" y="2070100"/>
            <a:ext cx="3122613" cy="3473450"/>
          </a:xfrm>
          <a:prstGeom prst="rect">
            <a:avLst/>
          </a:prstGeom>
          <a:noFill/>
          <a:ln w="9525">
            <a:noFill/>
            <a:miter lim="800000"/>
            <a:headEnd/>
            <a:tailEnd/>
          </a:ln>
        </p:spPr>
        <p:txBody>
          <a:bodyPr wrap="none" lIns="0" tIns="0" rIns="0" bIns="0"/>
          <a:lstStyle/>
          <a:p>
            <a:endParaRPr lang="ru-RU">
              <a:solidFill>
                <a:srgbClr val="000000"/>
              </a:solidFill>
              <a:latin typeface="Trebuchet MS" pitchFamily="34" charset="0"/>
            </a:endParaRPr>
          </a:p>
        </p:txBody>
      </p:sp>
      <p:sp>
        <p:nvSpPr>
          <p:cNvPr id="98307" name="TextShape 3"/>
          <p:cNvSpPr txBox="1">
            <a:spLocks noChangeArrowheads="1"/>
          </p:cNvSpPr>
          <p:nvPr/>
        </p:nvSpPr>
        <p:spPr bwMode="auto">
          <a:xfrm>
            <a:off x="4392613" y="2160588"/>
            <a:ext cx="3122612" cy="3473450"/>
          </a:xfrm>
          <a:prstGeom prst="rect">
            <a:avLst/>
          </a:prstGeom>
          <a:noFill/>
          <a:ln w="9525">
            <a:noFill/>
            <a:miter lim="800000"/>
            <a:headEnd/>
            <a:tailEnd/>
          </a:ln>
        </p:spPr>
        <p:txBody>
          <a:bodyPr wrap="none" lIns="0" tIns="0" rIns="0" bIns="0"/>
          <a:lstStyle/>
          <a:p>
            <a:endParaRPr lang="ru-RU">
              <a:solidFill>
                <a:srgbClr val="000000"/>
              </a:solidFill>
              <a:latin typeface="Trebuchet MS" pitchFamily="34" charset="0"/>
            </a:endParaRPr>
          </a:p>
        </p:txBody>
      </p:sp>
      <p:sp>
        <p:nvSpPr>
          <p:cNvPr id="98308" name="Текст 7"/>
          <p:cNvSpPr>
            <a:spLocks noGrp="1"/>
          </p:cNvSpPr>
          <p:nvPr>
            <p:ph type="body" sz="half" idx="2"/>
          </p:nvPr>
        </p:nvSpPr>
        <p:spPr>
          <a:xfrm>
            <a:off x="2601913" y="1304925"/>
            <a:ext cx="6146800" cy="5184775"/>
          </a:xfrm>
        </p:spPr>
        <p:txBody>
          <a:bodyPr/>
          <a:lstStyle/>
          <a:p>
            <a:pPr marL="182563" indent="-182563" algn="just"/>
            <a:r>
              <a:rPr lang="ru-RU" smtClean="0">
                <a:solidFill>
                  <a:schemeClr val="tx1"/>
                </a:solidFill>
              </a:rPr>
              <a:t>Шарль Перро родился в семье судьи Парижского парламента Пьера Перро и был младшим из его шести детей.</a:t>
            </a:r>
          </a:p>
          <a:p>
            <a:pPr marL="182563" indent="-182563" algn="just"/>
            <a:r>
              <a:rPr lang="ru-RU" smtClean="0">
                <a:solidFill>
                  <a:schemeClr val="tx1"/>
                </a:solidFill>
              </a:rPr>
              <a:t>Шарль в 17 лет поступил в университет и в 23 года получил диплом юриста. Пять лет юноша работал адвокатом и защищал бедных людей. Он мог это себе позволить, так как никогда не был стеснён в средствах, и занимался только интересными с точки зрения адвокатуры делами. Но вскоре ему стало просто скучно, и он ушёл работать в министерство финансов Франции. Это принесло Шарлю Перро признание при дворе Людовика IV.</a:t>
            </a:r>
          </a:p>
          <a:p>
            <a:pPr marL="182563" indent="-182563" algn="just"/>
            <a:r>
              <a:rPr lang="ru-RU" smtClean="0">
                <a:solidFill>
                  <a:schemeClr val="tx1"/>
                </a:solidFill>
              </a:rPr>
              <a:t>«Сказки Матушки Гусыни» стали первой в мире книгой, написанной  для детей. До этого книг для детей никто специально не писал. Зато потом детские книги пошли лавиной. Из шедевра Перро родился сам феномен детской литературы!</a:t>
            </a:r>
          </a:p>
          <a:p>
            <a:pPr marL="182563" indent="-182563" algn="just"/>
            <a:r>
              <a:rPr lang="ru-RU" smtClean="0">
                <a:solidFill>
                  <a:schemeClr val="tx1"/>
                </a:solidFill>
              </a:rPr>
              <a:t>За сочинительство сказок учёные и коллеги (а Шарль к этому времени уже был профессором) сживали его со свету, а дворянство закрыло перед ним двери своих домов</a:t>
            </a:r>
            <a:r>
              <a:rPr lang="ru-RU" smtClean="0"/>
              <a:t>.</a:t>
            </a:r>
          </a:p>
        </p:txBody>
      </p:sp>
      <p:pic>
        <p:nvPicPr>
          <p:cNvPr id="98309" name="Picture 2"/>
          <p:cNvPicPr>
            <a:picLocks noChangeAspect="1" noChangeArrowheads="1"/>
          </p:cNvPicPr>
          <p:nvPr/>
        </p:nvPicPr>
        <p:blipFill>
          <a:blip r:embed="rId2"/>
          <a:srcRect/>
          <a:stretch>
            <a:fillRect/>
          </a:stretch>
        </p:blipFill>
        <p:spPr bwMode="auto">
          <a:xfrm>
            <a:off x="49213" y="4648200"/>
            <a:ext cx="1412875" cy="1973263"/>
          </a:xfrm>
          <a:prstGeom prst="rect">
            <a:avLst/>
          </a:prstGeom>
          <a:noFill/>
          <a:ln w="9525">
            <a:noFill/>
            <a:miter lim="800000"/>
            <a:headEnd/>
            <a:tailEnd/>
          </a:ln>
        </p:spPr>
      </p:pic>
      <p:pic>
        <p:nvPicPr>
          <p:cNvPr id="98310" name="Picture 3"/>
          <p:cNvPicPr>
            <a:picLocks noChangeAspect="1" noChangeArrowheads="1"/>
          </p:cNvPicPr>
          <p:nvPr/>
        </p:nvPicPr>
        <p:blipFill>
          <a:blip r:embed="rId3"/>
          <a:srcRect/>
          <a:stretch>
            <a:fillRect/>
          </a:stretch>
        </p:blipFill>
        <p:spPr bwMode="auto">
          <a:xfrm>
            <a:off x="325438" y="1341438"/>
            <a:ext cx="1428750" cy="2016125"/>
          </a:xfrm>
          <a:prstGeom prst="rect">
            <a:avLst/>
          </a:prstGeom>
          <a:noFill/>
          <a:ln w="9525">
            <a:noFill/>
            <a:miter lim="800000"/>
            <a:headEnd/>
            <a:tailEnd/>
          </a:ln>
        </p:spPr>
      </p:pic>
      <p:pic>
        <p:nvPicPr>
          <p:cNvPr id="98311" name="Picture 4"/>
          <p:cNvPicPr>
            <a:picLocks noChangeAspect="1" noChangeArrowheads="1"/>
          </p:cNvPicPr>
          <p:nvPr/>
        </p:nvPicPr>
        <p:blipFill>
          <a:blip r:embed="rId4"/>
          <a:srcRect/>
          <a:stretch>
            <a:fillRect/>
          </a:stretch>
        </p:blipFill>
        <p:spPr bwMode="auto">
          <a:xfrm>
            <a:off x="1273175" y="3016250"/>
            <a:ext cx="1260475" cy="17621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ъект 2"/>
          <p:cNvSpPr>
            <a:spLocks noGrp="1"/>
          </p:cNvSpPr>
          <p:nvPr>
            <p:ph idx="1"/>
          </p:nvPr>
        </p:nvSpPr>
        <p:spPr/>
        <p:txBody>
          <a:bodyPr/>
          <a:lstStyle/>
          <a:p>
            <a:pPr marL="0" indent="0" algn="ctr">
              <a:buFont typeface="Arial" charset="0"/>
              <a:buNone/>
            </a:pPr>
            <a:r>
              <a:rPr lang="ru-RU" sz="8000" b="1" smtClean="0">
                <a:latin typeface="Times New Roman" pitchFamily="18" charset="0"/>
                <a:cs typeface="Times New Roman" pitchFamily="18" charset="0"/>
              </a:rPr>
              <a:t>2018 год</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6000000"/>
        </a:gradFill>
        <a:effectLst/>
      </p:bgPr>
    </p:bg>
    <p:spTree>
      <p:nvGrpSpPr>
        <p:cNvPr id="1" name=""/>
        <p:cNvGrpSpPr/>
        <p:nvPr/>
      </p:nvGrpSpPr>
      <p:grpSpPr>
        <a:xfrm>
          <a:off x="0" y="0"/>
          <a:ext cx="0" cy="0"/>
          <a:chOff x="0" y="0"/>
          <a:chExt cx="0" cy="0"/>
        </a:xfrm>
      </p:grpSpPr>
      <p:sp>
        <p:nvSpPr>
          <p:cNvPr id="99330" name="Заголовок 1"/>
          <p:cNvSpPr>
            <a:spLocks noGrp="1"/>
          </p:cNvSpPr>
          <p:nvPr>
            <p:ph type="title"/>
          </p:nvPr>
        </p:nvSpPr>
        <p:spPr>
          <a:xfrm>
            <a:off x="250825" y="296863"/>
            <a:ext cx="8497888" cy="971550"/>
          </a:xfrm>
        </p:spPr>
        <p:txBody>
          <a:bodyPr/>
          <a:lstStyle/>
          <a:p>
            <a:r>
              <a:rPr lang="ru-RU" sz="2400" b="1" smtClean="0">
                <a:solidFill>
                  <a:srgbClr val="FF0000"/>
                </a:solidFill>
                <a:latin typeface="Cassandra"/>
                <a:cs typeface="Arial" charset="0"/>
              </a:rPr>
              <a:t>15 января – День рождения Википедии (2001)</a:t>
            </a:r>
          </a:p>
        </p:txBody>
      </p:sp>
      <p:sp>
        <p:nvSpPr>
          <p:cNvPr id="99331" name="Содержимое 2"/>
          <p:cNvSpPr>
            <a:spLocks noGrp="1"/>
          </p:cNvSpPr>
          <p:nvPr>
            <p:ph idx="1"/>
          </p:nvPr>
        </p:nvSpPr>
        <p:spPr>
          <a:xfrm>
            <a:off x="261938" y="1196975"/>
            <a:ext cx="8856662" cy="5184775"/>
          </a:xfrm>
        </p:spPr>
        <p:txBody>
          <a:bodyPr/>
          <a:lstStyle/>
          <a:p>
            <a:pPr indent="719138">
              <a:buFont typeface="Wingdings 2" pitchFamily="18" charset="2"/>
              <a:buNone/>
            </a:pPr>
            <a:r>
              <a:rPr lang="ru-RU" sz="1900" smtClean="0">
                <a:solidFill>
                  <a:schemeClr val="tx1"/>
                </a:solidFill>
                <a:cs typeface="Arial" charset="0"/>
              </a:rPr>
              <a:t>«Википедия» — общедоступная многоязычная универсальная интернет-энциклопедия со свободным контентом.</a:t>
            </a:r>
          </a:p>
          <a:p>
            <a:pPr indent="719138">
              <a:buFont typeface="Wingdings 2" pitchFamily="18" charset="2"/>
              <a:buNone/>
            </a:pPr>
            <a:r>
              <a:rPr lang="ru-RU" sz="1900" smtClean="0">
                <a:solidFill>
                  <a:schemeClr val="tx1"/>
                </a:solidFill>
                <a:cs typeface="Arial" charset="0"/>
              </a:rPr>
              <a:t>Владелец сайта — американская некоммерческая организация «Фонд Викимедиа», имеющая 39 региональных представительств. Название энциклопедии образовано от английских слов wiki («вики»; в свою очередь заимствовано из гавайского языка, в котором оно имеет значение «быстро») и encyclopedia («энциклопедия»).</a:t>
            </a:r>
          </a:p>
          <a:p>
            <a:pPr indent="719138">
              <a:buFont typeface="Wingdings 2" pitchFamily="18" charset="2"/>
              <a:buNone/>
            </a:pPr>
            <a:r>
              <a:rPr lang="ru-RU" sz="1900" smtClean="0">
                <a:solidFill>
                  <a:schemeClr val="tx1"/>
                </a:solidFill>
                <a:cs typeface="Arial" charset="0"/>
              </a:rPr>
              <a:t>Запущенная в январе 2001 года Джимми Уэйлсом и Ларри Сэнгером, Википедия сейчас является самым крупным и наиболее популярным справочником в Интернете. По объёму сведений и тематическому охвату Википедия считается самой полной энциклопедией из когда-либо создававшихся за всю историю человечества. Одним из основных достоинств Википедии как универсальной энциклопедии является возможность представления информации на родном языке пользователя. На июнь 2016 года разделы Википедии есть на 295 языках, а также на 493 языках в инкубаторе. Она содержит более 40 миллионов статей. Интернет-сайт Википедии является пятым по посещаемости сайтом в мире.</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FFFF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0354" name="Picture 4" descr="Y:\Рыбак\Шарики\Фейрверк ум..png"/>
          <p:cNvPicPr>
            <a:picLocks noChangeAspect="1" noChangeArrowheads="1"/>
          </p:cNvPicPr>
          <p:nvPr/>
        </p:nvPicPr>
        <p:blipFill>
          <a:blip r:embed="rId2"/>
          <a:srcRect/>
          <a:stretch>
            <a:fillRect/>
          </a:stretch>
        </p:blipFill>
        <p:spPr bwMode="auto">
          <a:xfrm>
            <a:off x="85725" y="115888"/>
            <a:ext cx="1828800" cy="1143000"/>
          </a:xfrm>
          <a:prstGeom prst="rect">
            <a:avLst/>
          </a:prstGeom>
          <a:noFill/>
          <a:ln w="9525">
            <a:noFill/>
            <a:miter lim="800000"/>
            <a:headEnd/>
            <a:tailEnd/>
          </a:ln>
        </p:spPr>
      </p:pic>
      <p:sp>
        <p:nvSpPr>
          <p:cNvPr id="2" name="Заголовок 1"/>
          <p:cNvSpPr>
            <a:spLocks noGrp="1"/>
          </p:cNvSpPr>
          <p:nvPr>
            <p:ph type="title"/>
          </p:nvPr>
        </p:nvSpPr>
        <p:spPr>
          <a:xfrm>
            <a:off x="611188" y="296863"/>
            <a:ext cx="8245475" cy="900112"/>
          </a:xfrm>
        </p:spPr>
        <p:txBody>
          <a:bodyPr/>
          <a:lstStyle/>
          <a:p>
            <a:pPr>
              <a:defRPr/>
            </a:pPr>
            <a:r>
              <a:rPr lang="ru-RU" sz="2800" b="1" dirty="0" smtClean="0"/>
              <a:t>20 января – день рождения Эраста </a:t>
            </a:r>
            <a:r>
              <a:rPr lang="ru-RU" sz="2800" b="1" dirty="0" err="1" smtClean="0"/>
              <a:t>Фандорина</a:t>
            </a:r>
            <a:endParaRPr lang="ru-RU" sz="2800" b="1" dirty="0"/>
          </a:p>
        </p:txBody>
      </p:sp>
      <p:sp>
        <p:nvSpPr>
          <p:cNvPr id="3" name="Объект 2"/>
          <p:cNvSpPr>
            <a:spLocks noGrp="1"/>
          </p:cNvSpPr>
          <p:nvPr>
            <p:ph idx="1"/>
          </p:nvPr>
        </p:nvSpPr>
        <p:spPr>
          <a:xfrm>
            <a:off x="3419475" y="1557338"/>
            <a:ext cx="5435600" cy="5040312"/>
          </a:xfrm>
        </p:spPr>
        <p:txBody>
          <a:bodyPr/>
          <a:lstStyle/>
          <a:p>
            <a:pPr algn="just">
              <a:defRPr/>
            </a:pPr>
            <a:r>
              <a:rPr lang="ru-RU" sz="2000" dirty="0" smtClean="0">
                <a:solidFill>
                  <a:schemeClr val="tx1"/>
                </a:solidFill>
              </a:rPr>
              <a:t>Эраст Петрович </a:t>
            </a:r>
            <a:r>
              <a:rPr lang="ru-RU" sz="2000" dirty="0" err="1" smtClean="0">
                <a:solidFill>
                  <a:schemeClr val="tx1"/>
                </a:solidFill>
              </a:rPr>
              <a:t>Фандорин</a:t>
            </a:r>
            <a:r>
              <a:rPr lang="ru-RU" sz="2000" dirty="0" smtClean="0">
                <a:solidFill>
                  <a:schemeClr val="tx1"/>
                </a:solidFill>
              </a:rPr>
              <a:t> </a:t>
            </a:r>
            <a:r>
              <a:rPr lang="ru-RU" sz="2000" dirty="0">
                <a:solidFill>
                  <a:schemeClr val="tx1"/>
                </a:solidFill>
              </a:rPr>
              <a:t>— герой серии исторических детективов российского писателя Бориса Акунина «Приключения Эраста </a:t>
            </a:r>
            <a:r>
              <a:rPr lang="ru-RU" sz="2000" dirty="0" err="1">
                <a:solidFill>
                  <a:schemeClr val="tx1"/>
                </a:solidFill>
              </a:rPr>
              <a:t>Фандорина</a:t>
            </a:r>
            <a:r>
              <a:rPr lang="ru-RU" sz="2000" dirty="0" smtClean="0">
                <a:solidFill>
                  <a:schemeClr val="tx1"/>
                </a:solidFill>
              </a:rPr>
              <a:t>».</a:t>
            </a:r>
          </a:p>
          <a:p>
            <a:pPr algn="just">
              <a:defRPr/>
            </a:pPr>
            <a:r>
              <a:rPr lang="ru-RU" sz="2000" dirty="0">
                <a:solidFill>
                  <a:schemeClr val="tx1"/>
                </a:solidFill>
              </a:rPr>
              <a:t>Персонаж </a:t>
            </a:r>
            <a:r>
              <a:rPr lang="ru-RU" sz="2000" dirty="0" err="1">
                <a:solidFill>
                  <a:schemeClr val="tx1"/>
                </a:solidFill>
              </a:rPr>
              <a:t>Фандорина</a:t>
            </a:r>
            <a:r>
              <a:rPr lang="ru-RU" sz="2000" dirty="0">
                <a:solidFill>
                  <a:schemeClr val="tx1"/>
                </a:solidFill>
              </a:rPr>
              <a:t> воплотил в себе идеал аристократа XIX века: благородство, образованность, преданность, неподкупность, верность принципам</a:t>
            </a:r>
            <a:r>
              <a:rPr lang="ru-RU" sz="2000" dirty="0"/>
              <a:t>.</a:t>
            </a:r>
          </a:p>
        </p:txBody>
      </p:sp>
      <p:pic>
        <p:nvPicPr>
          <p:cNvPr id="100357" name="Picture 3" descr="Y:\Рыбак\Шарики\Фейрверк ум. 4.PNG"/>
          <p:cNvPicPr>
            <a:picLocks noChangeAspect="1" noChangeArrowheads="1"/>
          </p:cNvPicPr>
          <p:nvPr/>
        </p:nvPicPr>
        <p:blipFill>
          <a:blip r:embed="rId3"/>
          <a:srcRect/>
          <a:stretch>
            <a:fillRect/>
          </a:stretch>
        </p:blipFill>
        <p:spPr bwMode="auto">
          <a:xfrm>
            <a:off x="4932363" y="4568825"/>
            <a:ext cx="1828800" cy="1143000"/>
          </a:xfrm>
          <a:prstGeom prst="rect">
            <a:avLst/>
          </a:prstGeom>
          <a:noFill/>
          <a:ln w="9525">
            <a:noFill/>
            <a:miter lim="800000"/>
            <a:headEnd/>
            <a:tailEnd/>
          </a:ln>
        </p:spPr>
      </p:pic>
      <p:pic>
        <p:nvPicPr>
          <p:cNvPr id="100358" name="Picture 3"/>
          <p:cNvPicPr>
            <a:picLocks noChangeAspect="1" noChangeArrowheads="1"/>
          </p:cNvPicPr>
          <p:nvPr/>
        </p:nvPicPr>
        <p:blipFill>
          <a:blip r:embed="rId4"/>
          <a:srcRect/>
          <a:stretch>
            <a:fillRect/>
          </a:stretch>
        </p:blipFill>
        <p:spPr bwMode="auto">
          <a:xfrm>
            <a:off x="3136900" y="5140325"/>
            <a:ext cx="1828800" cy="1146175"/>
          </a:xfrm>
          <a:prstGeom prst="rect">
            <a:avLst/>
          </a:prstGeom>
          <a:noFill/>
          <a:ln w="9525">
            <a:noFill/>
            <a:miter lim="800000"/>
            <a:headEnd/>
            <a:tailEnd/>
          </a:ln>
        </p:spPr>
      </p:pic>
      <p:pic>
        <p:nvPicPr>
          <p:cNvPr id="100359" name="Picture 2"/>
          <p:cNvPicPr>
            <a:picLocks noChangeAspect="1" noChangeArrowheads="1"/>
          </p:cNvPicPr>
          <p:nvPr/>
        </p:nvPicPr>
        <p:blipFill>
          <a:blip r:embed="rId5"/>
          <a:srcRect/>
          <a:stretch>
            <a:fillRect/>
          </a:stretch>
        </p:blipFill>
        <p:spPr bwMode="auto">
          <a:xfrm>
            <a:off x="871538" y="1557338"/>
            <a:ext cx="2085975" cy="3333750"/>
          </a:xfrm>
          <a:prstGeom prst="rect">
            <a:avLst/>
          </a:prstGeom>
          <a:noFill/>
          <a:ln w="9525">
            <a:noFill/>
            <a:miter lim="800000"/>
            <a:headEnd/>
            <a:tailEnd/>
          </a:ln>
        </p:spPr>
      </p:pic>
      <p:pic>
        <p:nvPicPr>
          <p:cNvPr id="100360" name="Picture 3"/>
          <p:cNvPicPr>
            <a:picLocks noChangeAspect="1" noChangeArrowheads="1"/>
          </p:cNvPicPr>
          <p:nvPr/>
        </p:nvPicPr>
        <p:blipFill>
          <a:blip r:embed="rId6"/>
          <a:srcRect/>
          <a:stretch>
            <a:fillRect/>
          </a:stretch>
        </p:blipFill>
        <p:spPr bwMode="auto">
          <a:xfrm>
            <a:off x="7019925" y="5300663"/>
            <a:ext cx="1828800" cy="1146175"/>
          </a:xfrm>
          <a:prstGeom prst="rect">
            <a:avLst/>
          </a:prstGeom>
          <a:noFill/>
          <a:ln w="9525">
            <a:no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2700000"/>
        </a:gradFill>
        <a:effectLst/>
      </p:bgPr>
    </p:bg>
    <p:spTree>
      <p:nvGrpSpPr>
        <p:cNvPr id="1" name=""/>
        <p:cNvGrpSpPr/>
        <p:nvPr/>
      </p:nvGrpSpPr>
      <p:grpSpPr>
        <a:xfrm>
          <a:off x="0" y="0"/>
          <a:ext cx="0" cy="0"/>
          <a:chOff x="0" y="0"/>
          <a:chExt cx="0" cy="0"/>
        </a:xfrm>
      </p:grpSpPr>
      <p:sp>
        <p:nvSpPr>
          <p:cNvPr id="101378" name="Содержимое 4"/>
          <p:cNvSpPr>
            <a:spLocks noGrp="1"/>
          </p:cNvSpPr>
          <p:nvPr>
            <p:ph idx="1"/>
          </p:nvPr>
        </p:nvSpPr>
        <p:spPr>
          <a:xfrm>
            <a:off x="323850" y="1412875"/>
            <a:ext cx="5630863" cy="5073650"/>
          </a:xfrm>
        </p:spPr>
        <p:txBody>
          <a:bodyPr/>
          <a:lstStyle/>
          <a:p>
            <a:r>
              <a:rPr lang="ru-RU" sz="1800" smtClean="0"/>
              <a:t>Родилась 19 января 1875 года в Царском селе. Семь лет (1886—1893) провела в Павловском женском институте в Петербурге; впечатления институтской жизни стали материалом для её будущих книг.</a:t>
            </a:r>
          </a:p>
          <a:p>
            <a:r>
              <a:rPr lang="ru-RU" sz="1800" smtClean="0"/>
              <a:t>К литературной деятельности писательницу подтолкнуло стеснение в средствах — Чарская одна растила сына Юрия. В 1901 году в журнале «Задушевное слово» была напечатана первая повесть «Записки институтки», принесшая писательнице необычайный успех. С тех пор повести Чарской появлялись в этом журнале ежегодно. Всего за 20 лет творчества из под пера писательницы вышли 80 повестей, 20 сказок, 200 стихотворений .</a:t>
            </a:r>
          </a:p>
          <a:p>
            <a:r>
              <a:rPr lang="ru-RU" sz="1800" smtClean="0"/>
              <a:t>В отчёте одной популярной детской библиотеки в 1911 году сообщалось, что юные читатели требовали 790 раз книги Чарской и лишь 232 раза сочинения Жюля Верна.</a:t>
            </a:r>
          </a:p>
        </p:txBody>
      </p:sp>
      <p:sp>
        <p:nvSpPr>
          <p:cNvPr id="101379" name="Заголовок 5"/>
          <p:cNvSpPr>
            <a:spLocks noGrp="1"/>
          </p:cNvSpPr>
          <p:nvPr>
            <p:ph type="title"/>
          </p:nvPr>
        </p:nvSpPr>
        <p:spPr>
          <a:xfrm>
            <a:off x="250825" y="274638"/>
            <a:ext cx="8713788" cy="1143000"/>
          </a:xfrm>
        </p:spPr>
        <p:txBody>
          <a:bodyPr/>
          <a:lstStyle/>
          <a:p>
            <a:r>
              <a:rPr lang="ru-RU" sz="2800" b="1" smtClean="0"/>
              <a:t>19 января – 145 лет со дня рождения русской писательницы Лидии Алексеевны Чарской (1873-1937)</a:t>
            </a:r>
          </a:p>
        </p:txBody>
      </p:sp>
      <p:sp>
        <p:nvSpPr>
          <p:cNvPr id="101380" name="Содержимое 4"/>
          <p:cNvSpPr txBox="1">
            <a:spLocks/>
          </p:cNvSpPr>
          <p:nvPr/>
        </p:nvSpPr>
        <p:spPr bwMode="auto">
          <a:xfrm>
            <a:off x="900113" y="5661025"/>
            <a:ext cx="4176712" cy="1073150"/>
          </a:xfrm>
          <a:prstGeom prst="rect">
            <a:avLst/>
          </a:prstGeom>
          <a:noFill/>
          <a:ln w="9525">
            <a:noFill/>
            <a:miter lim="800000"/>
            <a:headEnd/>
            <a:tailEnd/>
          </a:ln>
        </p:spPr>
        <p:txBody>
          <a:bodyPr/>
          <a:lstStyle/>
          <a:p>
            <a:pPr>
              <a:spcBef>
                <a:spcPct val="20000"/>
              </a:spcBef>
              <a:buFont typeface="Arial" charset="0"/>
              <a:buNone/>
            </a:pPr>
            <a:endParaRPr lang="ru-RU" sz="1600">
              <a:solidFill>
                <a:srgbClr val="000000"/>
              </a:solidFill>
              <a:latin typeface="Calibri" pitchFamily="34" charset="0"/>
            </a:endParaRPr>
          </a:p>
        </p:txBody>
      </p:sp>
      <p:pic>
        <p:nvPicPr>
          <p:cNvPr id="101381" name="Picture 2"/>
          <p:cNvPicPr>
            <a:picLocks noChangeAspect="1" noChangeArrowheads="1"/>
          </p:cNvPicPr>
          <p:nvPr/>
        </p:nvPicPr>
        <p:blipFill>
          <a:blip r:embed="rId2"/>
          <a:srcRect/>
          <a:stretch>
            <a:fillRect/>
          </a:stretch>
        </p:blipFill>
        <p:spPr bwMode="auto">
          <a:xfrm>
            <a:off x="5954713" y="2786063"/>
            <a:ext cx="1517650" cy="2103437"/>
          </a:xfrm>
          <a:prstGeom prst="rect">
            <a:avLst/>
          </a:prstGeom>
          <a:noFill/>
          <a:ln w="9525">
            <a:noFill/>
            <a:miter lim="800000"/>
            <a:headEnd/>
            <a:tailEnd/>
          </a:ln>
        </p:spPr>
      </p:pic>
      <p:pic>
        <p:nvPicPr>
          <p:cNvPr id="101382" name="Picture 3"/>
          <p:cNvPicPr>
            <a:picLocks noChangeAspect="1" noChangeArrowheads="1"/>
          </p:cNvPicPr>
          <p:nvPr/>
        </p:nvPicPr>
        <p:blipFill>
          <a:blip r:embed="rId3"/>
          <a:srcRect/>
          <a:stretch>
            <a:fillRect/>
          </a:stretch>
        </p:blipFill>
        <p:spPr bwMode="auto">
          <a:xfrm>
            <a:off x="7508875" y="1412875"/>
            <a:ext cx="1536700" cy="2170113"/>
          </a:xfrm>
          <a:prstGeom prst="rect">
            <a:avLst/>
          </a:prstGeom>
          <a:noFill/>
          <a:ln w="9525">
            <a:noFill/>
            <a:miter lim="800000"/>
            <a:headEnd/>
            <a:tailEnd/>
          </a:ln>
        </p:spPr>
      </p:pic>
      <p:pic>
        <p:nvPicPr>
          <p:cNvPr id="101383" name="Picture 4"/>
          <p:cNvPicPr>
            <a:picLocks noChangeAspect="1" noChangeArrowheads="1"/>
          </p:cNvPicPr>
          <p:nvPr/>
        </p:nvPicPr>
        <p:blipFill>
          <a:blip r:embed="rId4"/>
          <a:srcRect/>
          <a:stretch>
            <a:fillRect/>
          </a:stretch>
        </p:blipFill>
        <p:spPr bwMode="auto">
          <a:xfrm>
            <a:off x="7524750" y="3838575"/>
            <a:ext cx="1506538" cy="209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2700000"/>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323850" y="1392238"/>
            <a:ext cx="6480175" cy="5341937"/>
          </a:xfrm>
        </p:spPr>
        <p:txBody>
          <a:bodyPr rtlCol="0">
            <a:normAutofit lnSpcReduction="10000"/>
          </a:bodyPr>
          <a:lstStyle/>
          <a:p>
            <a:pPr marL="0" indent="457200" algn="just" fontAlgn="auto">
              <a:spcAft>
                <a:spcPts val="0"/>
              </a:spcAft>
              <a:buFont typeface="Arial" panose="020B0604020202020204" pitchFamily="34" charset="0"/>
              <a:buNone/>
              <a:defRPr/>
            </a:pPr>
            <a:r>
              <a:rPr lang="ru-RU" sz="1600" dirty="0"/>
              <a:t>Наталья Петровна </a:t>
            </a:r>
            <a:r>
              <a:rPr lang="ru-RU" sz="1600" dirty="0" err="1"/>
              <a:t>Кончаловская</a:t>
            </a:r>
            <a:r>
              <a:rPr lang="ru-RU" sz="1600" dirty="0"/>
              <a:t> (1903—1988) — русская советская детская писательница, поэтесса и переводчица. Отцом </a:t>
            </a:r>
            <a:r>
              <a:rPr lang="ru-RU" sz="1600" dirty="0" err="1"/>
              <a:t>Кончаловской</a:t>
            </a:r>
            <a:r>
              <a:rPr lang="ru-RU" sz="1600" dirty="0"/>
              <a:t> был русский художник Пётр Петрович Кончаловский, братом — художник Михаил Петрович Кончаловский, дедом по линии матери — художник Василий Иванович Суриков. Естественно, что её детство, юность и молодые годы проходили в атмосфере творчества и общения с людьми-легендами, которые были частыми гостями в их доме. Родители обеспечили дочери прекрасное образование: сначала она посещала парижскую школу, а с 1910 года - гимназию </a:t>
            </a:r>
            <a:r>
              <a:rPr lang="ru-RU" sz="1600" dirty="0" err="1"/>
              <a:t>Потоцкой</a:t>
            </a:r>
            <a:r>
              <a:rPr lang="ru-RU" sz="1600" dirty="0"/>
              <a:t>.</a:t>
            </a:r>
          </a:p>
          <a:p>
            <a:pPr marL="0" indent="457200" algn="just" fontAlgn="auto">
              <a:spcAft>
                <a:spcPts val="0"/>
              </a:spcAft>
              <a:buFont typeface="Arial" panose="020B0604020202020204" pitchFamily="34" charset="0"/>
              <a:buNone/>
              <a:defRPr/>
            </a:pPr>
            <a:r>
              <a:rPr lang="ru-RU" sz="1600" dirty="0"/>
              <a:t>Стихотворный дар проявился у Натальи </a:t>
            </a:r>
            <a:r>
              <a:rPr lang="ru-RU" sz="1600" dirty="0" err="1"/>
              <a:t>Кончаловской</a:t>
            </a:r>
            <a:r>
              <a:rPr lang="ru-RU" sz="1600" dirty="0"/>
              <a:t> ещё с детства, однако долгое время она не знала, чем будет заниматься в дальнейшей жизни. Первая печатная работа Натальи </a:t>
            </a:r>
            <a:r>
              <a:rPr lang="ru-RU" sz="1600" dirty="0" err="1"/>
              <a:t>Кончаловской</a:t>
            </a:r>
            <a:r>
              <a:rPr lang="ru-RU" sz="1600" dirty="0"/>
              <a:t> увидела свет, когда </a:t>
            </a:r>
            <a:r>
              <a:rPr lang="ru-RU" sz="1600" dirty="0" smtClean="0"/>
              <a:t>писательнице </a:t>
            </a:r>
            <a:r>
              <a:rPr lang="ru-RU" sz="1600" dirty="0"/>
              <a:t>было уже 35 лет. Помимо литературной деятельности (переводов, поэзии, книги воспоминаний о Сурикове и пр.), она занималась и общественной работой по сохранению музея своего знаменитого деда.</a:t>
            </a:r>
          </a:p>
          <a:p>
            <a:pPr marL="0" indent="457200" algn="just" fontAlgn="auto">
              <a:spcAft>
                <a:spcPts val="0"/>
              </a:spcAft>
              <a:buFont typeface="Arial" panose="020B0604020202020204" pitchFamily="34" charset="0"/>
              <a:buNone/>
              <a:defRPr/>
            </a:pPr>
            <a:r>
              <a:rPr lang="ru-RU" sz="1600" dirty="0" smtClean="0"/>
              <a:t>В </a:t>
            </a:r>
            <a:r>
              <a:rPr lang="ru-RU" sz="1600" dirty="0"/>
              <a:t>поэзии Наталья </a:t>
            </a:r>
            <a:r>
              <a:rPr lang="ru-RU" sz="1600" dirty="0" err="1"/>
              <a:t>Кончаловская</a:t>
            </a:r>
            <a:r>
              <a:rPr lang="ru-RU" sz="1600" dirty="0"/>
              <a:t> особенно ярко заявила о себе в стихах для детей. Она начала с переводов английской детской поэзии. Её собственные стихи собраны в книжках "Огород наоборот", "Близнецы", "Что случилось?", "Сосчитай-ка!", "Нотная азбука". Кроме того, были изданы её книжки-ширмы, книжки-игрушки. Особое признание пришло к ней, когда вышла в свет книга "Наша древняя столица", над которой писательница трудилась 15 лет.</a:t>
            </a:r>
            <a:endParaRPr lang="ru-RU" sz="1600" dirty="0" smtClean="0"/>
          </a:p>
        </p:txBody>
      </p:sp>
      <p:sp>
        <p:nvSpPr>
          <p:cNvPr id="6" name="Заголовок 5"/>
          <p:cNvSpPr>
            <a:spLocks noGrp="1"/>
          </p:cNvSpPr>
          <p:nvPr>
            <p:ph type="title"/>
          </p:nvPr>
        </p:nvSpPr>
        <p:spPr>
          <a:xfrm>
            <a:off x="250825" y="274638"/>
            <a:ext cx="8713788" cy="1143000"/>
          </a:xfrm>
        </p:spPr>
        <p:txBody>
          <a:bodyPr rtlCol="0">
            <a:normAutofit fontScale="90000"/>
          </a:bodyPr>
          <a:lstStyle/>
          <a:p>
            <a:pPr fontAlgn="auto">
              <a:spcAft>
                <a:spcPts val="0"/>
              </a:spcAft>
              <a:defRPr/>
            </a:pPr>
            <a:r>
              <a:rPr lang="ru-RU" sz="2800" b="1" dirty="0" smtClean="0"/>
              <a:t>19 января – </a:t>
            </a:r>
            <a:r>
              <a:rPr lang="ru-RU" sz="2800" b="1" dirty="0"/>
              <a:t>115 лет со дня рождения русской писательницы Натальи Петровны </a:t>
            </a:r>
            <a:r>
              <a:rPr lang="ru-RU" sz="2800" b="1" dirty="0" err="1"/>
              <a:t>Кончаловской</a:t>
            </a:r>
            <a:r>
              <a:rPr lang="ru-RU" sz="2800" b="1" dirty="0"/>
              <a:t>  (1903-1988)</a:t>
            </a:r>
          </a:p>
        </p:txBody>
      </p:sp>
      <p:sp>
        <p:nvSpPr>
          <p:cNvPr id="102404" name="Содержимое 4"/>
          <p:cNvSpPr txBox="1">
            <a:spLocks/>
          </p:cNvSpPr>
          <p:nvPr/>
        </p:nvSpPr>
        <p:spPr bwMode="auto">
          <a:xfrm>
            <a:off x="900113" y="5661025"/>
            <a:ext cx="4176712" cy="1073150"/>
          </a:xfrm>
          <a:prstGeom prst="rect">
            <a:avLst/>
          </a:prstGeom>
          <a:noFill/>
          <a:ln w="9525">
            <a:noFill/>
            <a:miter lim="800000"/>
            <a:headEnd/>
            <a:tailEnd/>
          </a:ln>
        </p:spPr>
        <p:txBody>
          <a:bodyPr/>
          <a:lstStyle/>
          <a:p>
            <a:pPr>
              <a:spcBef>
                <a:spcPct val="20000"/>
              </a:spcBef>
              <a:buFont typeface="Arial" charset="0"/>
              <a:buNone/>
            </a:pPr>
            <a:endParaRPr lang="ru-RU" sz="1600">
              <a:solidFill>
                <a:srgbClr val="000000"/>
              </a:solidFill>
              <a:latin typeface="Calibri" pitchFamily="34" charset="0"/>
            </a:endParaRPr>
          </a:p>
        </p:txBody>
      </p:sp>
      <p:pic>
        <p:nvPicPr>
          <p:cNvPr id="102405" name="Picture 2" descr="C:\Users\Администратор\Pictures\2017-04-19\Scan10018.JPG"/>
          <p:cNvPicPr>
            <a:picLocks noChangeAspect="1" noChangeArrowheads="1"/>
          </p:cNvPicPr>
          <p:nvPr/>
        </p:nvPicPr>
        <p:blipFill>
          <a:blip r:embed="rId2"/>
          <a:srcRect/>
          <a:stretch>
            <a:fillRect/>
          </a:stretch>
        </p:blipFill>
        <p:spPr bwMode="auto">
          <a:xfrm>
            <a:off x="6965950" y="1989138"/>
            <a:ext cx="202565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7999">
              <a:srgbClr val="FEE7F2"/>
            </a:gs>
            <a:gs pos="36000">
              <a:srgbClr val="FAC77D"/>
            </a:gs>
            <a:gs pos="61000">
              <a:srgbClr val="92C550"/>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358775" y="1443038"/>
            <a:ext cx="5257800" cy="5324475"/>
          </a:xfrm>
        </p:spPr>
        <p:txBody>
          <a:bodyPr rtlCol="0">
            <a:normAutofit lnSpcReduction="10000"/>
          </a:bodyPr>
          <a:lstStyle/>
          <a:p>
            <a:pPr marL="0" indent="0" fontAlgn="auto">
              <a:spcAft>
                <a:spcPts val="0"/>
              </a:spcAft>
              <a:buFont typeface="Arial" panose="020B0604020202020204" pitchFamily="34" charset="0"/>
              <a:buNone/>
              <a:defRPr/>
            </a:pPr>
            <a:r>
              <a:rPr lang="ru-RU" sz="1600" dirty="0" smtClean="0"/>
              <a:t>Верзилин Николай Михайлович  </a:t>
            </a:r>
            <a:r>
              <a:rPr lang="ru-RU" sz="1600" dirty="0"/>
              <a:t>― писатель-натуралист, педагог, член-корреспондент Академии педагогических наук</a:t>
            </a:r>
            <a:r>
              <a:rPr lang="ru-RU" sz="1600" dirty="0" smtClean="0"/>
              <a:t>.</a:t>
            </a:r>
          </a:p>
          <a:p>
            <a:pPr marL="0" indent="0" fontAlgn="auto">
              <a:spcAft>
                <a:spcPts val="0"/>
              </a:spcAft>
              <a:buFont typeface="Arial" panose="020B0604020202020204" pitchFamily="34" charset="0"/>
              <a:buNone/>
              <a:defRPr/>
            </a:pPr>
            <a:r>
              <a:rPr lang="ru-RU" sz="1600" dirty="0"/>
              <a:t>В ленинградском филиале Академии педагогических наук заведовал лабораторией методики преподавания ботаники и зоологии. Автор различных учебных программ, методичек «Агробиологический участок средней школы», «Опыт с растениями в живом уголке», «Внеклассная работа по ботанике», «Методика работы с учащимися на школьном участке», «Как сделать гербарий»), а для школьников 5-6-х классов пишет оригинальный учебник ботаники. Учебник по биологии для 9-10 классов неоднократно </a:t>
            </a:r>
            <a:r>
              <a:rPr lang="ru-RU" sz="1600" dirty="0" smtClean="0"/>
              <a:t> переиздавался.</a:t>
            </a:r>
            <a:endParaRPr lang="ru-RU" sz="1600" dirty="0"/>
          </a:p>
          <a:p>
            <a:pPr marL="0" indent="0" fontAlgn="auto">
              <a:spcAft>
                <a:spcPts val="0"/>
              </a:spcAft>
              <a:buFont typeface="Arial" panose="020B0604020202020204" pitchFamily="34" charset="0"/>
              <a:buNone/>
              <a:defRPr/>
            </a:pPr>
            <a:r>
              <a:rPr lang="ru-RU" sz="1600" dirty="0"/>
              <a:t>Как автор книг для детей впервые выступил в 1942 году с книжкой «Лечебница в лесу», рассказав в ней о полезных для человека растениях. Большой популярностью пользовалась его неоднократно переиздававшаяся книга «По следам Робинзона» (1946</a:t>
            </a:r>
            <a:r>
              <a:rPr lang="ru-RU" sz="1600" dirty="0" smtClean="0"/>
              <a:t>).</a:t>
            </a:r>
            <a:endParaRPr lang="ru-RU" sz="1600" dirty="0"/>
          </a:p>
          <a:p>
            <a:pPr marL="0" indent="0" fontAlgn="auto">
              <a:spcAft>
                <a:spcPts val="0"/>
              </a:spcAft>
              <a:buFont typeface="Arial" panose="020B0604020202020204" pitchFamily="34" charset="0"/>
              <a:buNone/>
              <a:defRPr/>
            </a:pPr>
            <a:r>
              <a:rPr lang="ru-RU" sz="1600" dirty="0"/>
              <a:t>В своих книгах рассказывал о значении растений в жизни человека, сообщал интересные факты из истории, географии, археологии, наглядно раскрывающие основную тему книг, давал советы по уходу за растениями</a:t>
            </a:r>
            <a:r>
              <a:rPr lang="ru-RU" sz="1600" dirty="0" smtClean="0"/>
              <a:t>.</a:t>
            </a:r>
            <a:endParaRPr lang="ru-RU" sz="1600" dirty="0"/>
          </a:p>
        </p:txBody>
      </p:sp>
      <p:sp>
        <p:nvSpPr>
          <p:cNvPr id="6" name="Заголовок 5"/>
          <p:cNvSpPr>
            <a:spLocks noGrp="1"/>
          </p:cNvSpPr>
          <p:nvPr>
            <p:ph type="title"/>
          </p:nvPr>
        </p:nvSpPr>
        <p:spPr>
          <a:xfrm>
            <a:off x="250825" y="274638"/>
            <a:ext cx="8713788" cy="1143000"/>
          </a:xfrm>
        </p:spPr>
        <p:txBody>
          <a:bodyPr rtlCol="0">
            <a:normAutofit fontScale="90000"/>
          </a:bodyPr>
          <a:lstStyle/>
          <a:p>
            <a:pPr fontAlgn="auto">
              <a:spcAft>
                <a:spcPts val="0"/>
              </a:spcAft>
              <a:defRPr/>
            </a:pPr>
            <a:r>
              <a:rPr lang="ru-RU" sz="2800" b="1" dirty="0" smtClean="0"/>
              <a:t>21 января – </a:t>
            </a:r>
            <a:r>
              <a:rPr lang="ru-RU" sz="2800" b="1" dirty="0"/>
              <a:t>115 лет со дня рождения русского писателя, автора научно-популярных книг, ученого-биолога Николая Михайловича Верзилина  (1903-1984)</a:t>
            </a:r>
          </a:p>
        </p:txBody>
      </p:sp>
      <p:sp>
        <p:nvSpPr>
          <p:cNvPr id="103428" name="Содержимое 4"/>
          <p:cNvSpPr txBox="1">
            <a:spLocks/>
          </p:cNvSpPr>
          <p:nvPr/>
        </p:nvSpPr>
        <p:spPr bwMode="auto">
          <a:xfrm>
            <a:off x="900113" y="5661025"/>
            <a:ext cx="4176712" cy="1073150"/>
          </a:xfrm>
          <a:prstGeom prst="rect">
            <a:avLst/>
          </a:prstGeom>
          <a:noFill/>
          <a:ln w="9525">
            <a:noFill/>
            <a:miter lim="800000"/>
            <a:headEnd/>
            <a:tailEnd/>
          </a:ln>
        </p:spPr>
        <p:txBody>
          <a:bodyPr/>
          <a:lstStyle/>
          <a:p>
            <a:pPr>
              <a:spcBef>
                <a:spcPct val="20000"/>
              </a:spcBef>
              <a:buFont typeface="Arial" charset="0"/>
              <a:buNone/>
            </a:pPr>
            <a:endParaRPr lang="ru-RU" sz="1600">
              <a:solidFill>
                <a:srgbClr val="000000"/>
              </a:solidFill>
              <a:latin typeface="Calibri" pitchFamily="34" charset="0"/>
            </a:endParaRPr>
          </a:p>
        </p:txBody>
      </p:sp>
      <p:pic>
        <p:nvPicPr>
          <p:cNvPr id="103429" name="Picture 3"/>
          <p:cNvPicPr>
            <a:picLocks noChangeAspect="1" noChangeArrowheads="1"/>
          </p:cNvPicPr>
          <p:nvPr/>
        </p:nvPicPr>
        <p:blipFill>
          <a:blip r:embed="rId2"/>
          <a:srcRect/>
          <a:stretch>
            <a:fillRect/>
          </a:stretch>
        </p:blipFill>
        <p:spPr bwMode="auto">
          <a:xfrm rot="1212782">
            <a:off x="7702550" y="4383088"/>
            <a:ext cx="1236663" cy="1871662"/>
          </a:xfrm>
          <a:prstGeom prst="rect">
            <a:avLst/>
          </a:prstGeom>
          <a:noFill/>
          <a:ln w="9525">
            <a:noFill/>
            <a:miter lim="800000"/>
            <a:headEnd/>
            <a:tailEnd/>
          </a:ln>
        </p:spPr>
      </p:pic>
      <p:pic>
        <p:nvPicPr>
          <p:cNvPr id="103430" name="Picture 2" descr="C:\Users\Администратор\Pictures\2017-04-19\Scan10011.JPG"/>
          <p:cNvPicPr>
            <a:picLocks noChangeAspect="1" noChangeArrowheads="1"/>
          </p:cNvPicPr>
          <p:nvPr/>
        </p:nvPicPr>
        <p:blipFill>
          <a:blip r:embed="rId3"/>
          <a:srcRect/>
          <a:stretch>
            <a:fillRect/>
          </a:stretch>
        </p:blipFill>
        <p:spPr bwMode="auto">
          <a:xfrm rot="-968086">
            <a:off x="5497513" y="1585913"/>
            <a:ext cx="1262062" cy="1655762"/>
          </a:xfrm>
          <a:prstGeom prst="rect">
            <a:avLst/>
          </a:prstGeom>
          <a:noFill/>
          <a:ln w="9525">
            <a:noFill/>
            <a:miter lim="800000"/>
            <a:headEnd/>
            <a:tailEnd/>
          </a:ln>
        </p:spPr>
      </p:pic>
      <p:pic>
        <p:nvPicPr>
          <p:cNvPr id="103431" name="Picture 3" descr="C:\Users\Администратор\Pictures\2017-04-19\Scan10010.JPG"/>
          <p:cNvPicPr>
            <a:picLocks noChangeAspect="1" noChangeArrowheads="1"/>
          </p:cNvPicPr>
          <p:nvPr/>
        </p:nvPicPr>
        <p:blipFill>
          <a:blip r:embed="rId4"/>
          <a:srcRect/>
          <a:stretch>
            <a:fillRect/>
          </a:stretch>
        </p:blipFill>
        <p:spPr bwMode="auto">
          <a:xfrm>
            <a:off x="6697663" y="1481138"/>
            <a:ext cx="1055687" cy="1573212"/>
          </a:xfrm>
          <a:prstGeom prst="rect">
            <a:avLst/>
          </a:prstGeom>
          <a:noFill/>
          <a:ln w="9525">
            <a:noFill/>
            <a:miter lim="800000"/>
            <a:headEnd/>
            <a:tailEnd/>
          </a:ln>
        </p:spPr>
      </p:pic>
      <p:pic>
        <p:nvPicPr>
          <p:cNvPr id="103432" name="Picture 4" descr="C:\Users\Администратор\Pictures\2017-04-19\Scan10009.JPG"/>
          <p:cNvPicPr>
            <a:picLocks noChangeAspect="1" noChangeArrowheads="1"/>
          </p:cNvPicPr>
          <p:nvPr/>
        </p:nvPicPr>
        <p:blipFill>
          <a:blip r:embed="rId5"/>
          <a:srcRect/>
          <a:stretch>
            <a:fillRect/>
          </a:stretch>
        </p:blipFill>
        <p:spPr bwMode="auto">
          <a:xfrm rot="1042783">
            <a:off x="7662863" y="1649413"/>
            <a:ext cx="1411287" cy="1858962"/>
          </a:xfrm>
          <a:prstGeom prst="rect">
            <a:avLst/>
          </a:prstGeom>
          <a:noFill/>
          <a:ln w="9525">
            <a:noFill/>
            <a:miter lim="800000"/>
            <a:headEnd/>
            <a:tailEnd/>
          </a:ln>
        </p:spPr>
      </p:pic>
      <p:pic>
        <p:nvPicPr>
          <p:cNvPr id="103433" name="Picture 5" descr="C:\Users\Администратор\Pictures\2017-04-19\Scan10015.JPG"/>
          <p:cNvPicPr>
            <a:picLocks noChangeAspect="1" noChangeArrowheads="1"/>
          </p:cNvPicPr>
          <p:nvPr/>
        </p:nvPicPr>
        <p:blipFill>
          <a:blip r:embed="rId6"/>
          <a:srcRect/>
          <a:stretch>
            <a:fillRect/>
          </a:stretch>
        </p:blipFill>
        <p:spPr bwMode="auto">
          <a:xfrm>
            <a:off x="6529388" y="3243263"/>
            <a:ext cx="1392237" cy="1968500"/>
          </a:xfrm>
          <a:prstGeom prst="rect">
            <a:avLst/>
          </a:prstGeom>
          <a:noFill/>
          <a:ln w="9525">
            <a:noFill/>
            <a:miter lim="800000"/>
            <a:headEnd/>
            <a:tailEnd/>
          </a:ln>
        </p:spPr>
      </p:pic>
      <p:pic>
        <p:nvPicPr>
          <p:cNvPr id="103434" name="Picture 2"/>
          <p:cNvPicPr>
            <a:picLocks noChangeAspect="1" noChangeArrowheads="1"/>
          </p:cNvPicPr>
          <p:nvPr/>
        </p:nvPicPr>
        <p:blipFill>
          <a:blip r:embed="rId7"/>
          <a:srcRect/>
          <a:stretch>
            <a:fillRect/>
          </a:stretch>
        </p:blipFill>
        <p:spPr bwMode="auto">
          <a:xfrm rot="-1721604">
            <a:off x="5995988" y="4789488"/>
            <a:ext cx="1295400"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Shape 1"/>
          <p:cNvSpPr txBox="1">
            <a:spLocks noChangeArrowheads="1"/>
          </p:cNvSpPr>
          <p:nvPr/>
        </p:nvSpPr>
        <p:spPr bwMode="auto">
          <a:xfrm>
            <a:off x="395288" y="333375"/>
            <a:ext cx="8424862" cy="1141413"/>
          </a:xfrm>
          <a:prstGeom prst="rect">
            <a:avLst/>
          </a:prstGeom>
          <a:noFill/>
          <a:ln w="9525">
            <a:noFill/>
            <a:miter lim="800000"/>
            <a:headEnd/>
            <a:tailEnd/>
          </a:ln>
        </p:spPr>
        <p:txBody>
          <a:bodyPr/>
          <a:lstStyle/>
          <a:p>
            <a:pPr algn="ctr">
              <a:buSzPct val="128000"/>
              <a:buFont typeface="Georgia" pitchFamily="18" charset="0"/>
              <a:buChar char="*"/>
            </a:pPr>
            <a:r>
              <a:rPr lang="ru-RU" sz="2400" b="1">
                <a:solidFill>
                  <a:srgbClr val="000000"/>
                </a:solidFill>
                <a:latin typeface="Trebuchet MS" pitchFamily="34" charset="0"/>
              </a:rPr>
              <a:t>22 января - 230 лет со дня рождения английского поэта Джорджа Ноэля Гордона Байрона   (1788-1824)</a:t>
            </a:r>
            <a:endParaRPr lang="ru-RU" sz="2400">
              <a:solidFill>
                <a:srgbClr val="000000"/>
              </a:solidFill>
              <a:latin typeface="Trebuchet MS" pitchFamily="34" charset="0"/>
            </a:endParaRPr>
          </a:p>
        </p:txBody>
      </p:sp>
      <p:sp>
        <p:nvSpPr>
          <p:cNvPr id="104450" name="TextShape 2"/>
          <p:cNvSpPr txBox="1">
            <a:spLocks noChangeArrowheads="1"/>
          </p:cNvSpPr>
          <p:nvPr/>
        </p:nvSpPr>
        <p:spPr bwMode="auto">
          <a:xfrm>
            <a:off x="936625" y="2070100"/>
            <a:ext cx="3122613" cy="3473450"/>
          </a:xfrm>
          <a:prstGeom prst="rect">
            <a:avLst/>
          </a:prstGeom>
          <a:noFill/>
          <a:ln w="9525">
            <a:noFill/>
            <a:miter lim="800000"/>
            <a:headEnd/>
            <a:tailEnd/>
          </a:ln>
        </p:spPr>
        <p:txBody>
          <a:bodyPr wrap="none" lIns="0" tIns="0" rIns="0" bIns="0"/>
          <a:lstStyle/>
          <a:p>
            <a:endParaRPr lang="ru-RU">
              <a:solidFill>
                <a:srgbClr val="000000"/>
              </a:solidFill>
              <a:latin typeface="Trebuchet MS" pitchFamily="34" charset="0"/>
            </a:endParaRPr>
          </a:p>
        </p:txBody>
      </p:sp>
      <p:sp>
        <p:nvSpPr>
          <p:cNvPr id="104451" name="TextShape 3"/>
          <p:cNvSpPr txBox="1">
            <a:spLocks noChangeArrowheads="1"/>
          </p:cNvSpPr>
          <p:nvPr/>
        </p:nvSpPr>
        <p:spPr bwMode="auto">
          <a:xfrm>
            <a:off x="4392613" y="2160588"/>
            <a:ext cx="3122612" cy="3473450"/>
          </a:xfrm>
          <a:prstGeom prst="rect">
            <a:avLst/>
          </a:prstGeom>
          <a:noFill/>
          <a:ln w="9525">
            <a:noFill/>
            <a:miter lim="800000"/>
            <a:headEnd/>
            <a:tailEnd/>
          </a:ln>
        </p:spPr>
        <p:txBody>
          <a:bodyPr wrap="none" lIns="0" tIns="0" rIns="0" bIns="0"/>
          <a:lstStyle/>
          <a:p>
            <a:endParaRPr lang="ru-RU">
              <a:solidFill>
                <a:srgbClr val="000000"/>
              </a:solidFill>
              <a:latin typeface="Trebuchet MS" pitchFamily="34" charset="0"/>
            </a:endParaRPr>
          </a:p>
        </p:txBody>
      </p:sp>
      <p:sp>
        <p:nvSpPr>
          <p:cNvPr id="104452" name="Содержимое 6"/>
          <p:cNvSpPr>
            <a:spLocks noGrp="1"/>
          </p:cNvSpPr>
          <p:nvPr>
            <p:ph sz="quarter" idx="13"/>
          </p:nvPr>
        </p:nvSpPr>
        <p:spPr>
          <a:xfrm>
            <a:off x="395288" y="1196975"/>
            <a:ext cx="4392612" cy="3240088"/>
          </a:xfrm>
        </p:spPr>
        <p:txBody>
          <a:bodyPr/>
          <a:lstStyle/>
          <a:p>
            <a:pPr algn="just"/>
            <a:r>
              <a:rPr lang="ru-RU" smtClean="0">
                <a:solidFill>
                  <a:schemeClr val="tx1"/>
                </a:solidFill>
              </a:rPr>
              <a:t>Ещё будучи студентом Кембриджского университета поэт опубликовал сборник «Часы досуга» (1807 г.), а славу ему принесла поэма </a:t>
            </a:r>
            <a:r>
              <a:rPr lang="ru-RU" b="1" smtClean="0">
                <a:solidFill>
                  <a:schemeClr val="tx1"/>
                </a:solidFill>
              </a:rPr>
              <a:t>«Паломничество Чайльд-Гарольда»</a:t>
            </a:r>
            <a:r>
              <a:rPr lang="ru-RU" smtClean="0">
                <a:solidFill>
                  <a:schemeClr val="tx1"/>
                </a:solidFill>
              </a:rPr>
              <a:t>, печатавшаяся отдельными выпусками с 1812 по 1818 год</a:t>
            </a:r>
          </a:p>
        </p:txBody>
      </p:sp>
      <p:sp>
        <p:nvSpPr>
          <p:cNvPr id="8" name="Содержимое 7"/>
          <p:cNvSpPr>
            <a:spLocks noGrp="1"/>
          </p:cNvSpPr>
          <p:nvPr>
            <p:ph sz="quarter" idx="14"/>
          </p:nvPr>
        </p:nvSpPr>
        <p:spPr>
          <a:xfrm>
            <a:off x="4062413" y="5373688"/>
            <a:ext cx="4929187" cy="1052512"/>
          </a:xfrm>
        </p:spPr>
        <p:txBody>
          <a:bodyPr rtlCol="0">
            <a:normAutofit fontScale="92500" lnSpcReduction="10000"/>
          </a:bodyPr>
          <a:lstStyle/>
          <a:p>
            <a:pPr indent="-182880" algn="just" fontAlgn="auto">
              <a:buClr>
                <a:srgbClr val="F14124">
                  <a:lumMod val="75000"/>
                </a:srgbClr>
              </a:buClr>
              <a:defRPr/>
            </a:pPr>
            <a:r>
              <a:rPr lang="ru-RU" sz="2000" i="1" dirty="0" smtClean="0">
                <a:solidFill>
                  <a:prstClr val="black">
                    <a:lumMod val="75000"/>
                    <a:lumOff val="25000"/>
                  </a:prstClr>
                </a:solidFill>
              </a:rPr>
              <a:t>«</a:t>
            </a:r>
            <a:r>
              <a:rPr lang="ru-RU" sz="2000" i="1" dirty="0" smtClean="0">
                <a:solidFill>
                  <a:schemeClr val="tx1"/>
                </a:solidFill>
              </a:rPr>
              <a:t>Тот</a:t>
            </a:r>
            <a:r>
              <a:rPr lang="ru-RU" sz="2000" i="1" dirty="0">
                <a:solidFill>
                  <a:schemeClr val="tx1"/>
                </a:solidFill>
              </a:rPr>
              <a:t>, кто не любит свою страну, ничего любить не может</a:t>
            </a:r>
            <a:r>
              <a:rPr lang="ru-RU" sz="2000" i="1" dirty="0" smtClean="0">
                <a:solidFill>
                  <a:schemeClr val="tx1"/>
                </a:solidFill>
              </a:rPr>
              <a:t>.»</a:t>
            </a:r>
            <a:endParaRPr lang="ru-RU" sz="2000" i="1" dirty="0">
              <a:solidFill>
                <a:schemeClr val="tx1"/>
              </a:solidFill>
            </a:endParaRPr>
          </a:p>
          <a:p>
            <a:pPr indent="-182880" algn="r" fontAlgn="auto">
              <a:buClr>
                <a:srgbClr val="F14124">
                  <a:lumMod val="75000"/>
                </a:srgbClr>
              </a:buClr>
              <a:defRPr/>
            </a:pPr>
            <a:r>
              <a:rPr lang="ru-RU" sz="2000" i="1" dirty="0">
                <a:solidFill>
                  <a:schemeClr val="tx1"/>
                </a:solidFill>
              </a:rPr>
              <a:t>Дж. Байрон</a:t>
            </a:r>
          </a:p>
          <a:p>
            <a:pPr indent="-182880" algn="just" fontAlgn="auto">
              <a:buClr>
                <a:schemeClr val="accent6">
                  <a:lumMod val="75000"/>
                </a:schemeClr>
              </a:buClr>
              <a:defRPr/>
            </a:pPr>
            <a:endParaRPr lang="ru-RU" dirty="0">
              <a:solidFill>
                <a:schemeClr val="tx1"/>
              </a:solidFill>
            </a:endParaRPr>
          </a:p>
        </p:txBody>
      </p:sp>
      <p:pic>
        <p:nvPicPr>
          <p:cNvPr id="104454" name="Picture 2"/>
          <p:cNvPicPr>
            <a:picLocks noChangeAspect="1" noChangeArrowheads="1"/>
          </p:cNvPicPr>
          <p:nvPr/>
        </p:nvPicPr>
        <p:blipFill>
          <a:blip r:embed="rId2"/>
          <a:srcRect/>
          <a:stretch>
            <a:fillRect/>
          </a:stretch>
        </p:blipFill>
        <p:spPr bwMode="auto">
          <a:xfrm>
            <a:off x="419100" y="4364038"/>
            <a:ext cx="1474788" cy="2232025"/>
          </a:xfrm>
          <a:prstGeom prst="rect">
            <a:avLst/>
          </a:prstGeom>
          <a:noFill/>
          <a:ln w="9525">
            <a:noFill/>
            <a:miter lim="800000"/>
            <a:headEnd/>
            <a:tailEnd/>
          </a:ln>
        </p:spPr>
      </p:pic>
      <p:pic>
        <p:nvPicPr>
          <p:cNvPr id="104455" name="Picture 3"/>
          <p:cNvPicPr>
            <a:picLocks noChangeAspect="1" noChangeArrowheads="1"/>
          </p:cNvPicPr>
          <p:nvPr/>
        </p:nvPicPr>
        <p:blipFill>
          <a:blip r:embed="rId3"/>
          <a:srcRect/>
          <a:stretch>
            <a:fillRect/>
          </a:stretch>
        </p:blipFill>
        <p:spPr bwMode="auto">
          <a:xfrm>
            <a:off x="7164388" y="2816225"/>
            <a:ext cx="1538287" cy="2341563"/>
          </a:xfrm>
          <a:prstGeom prst="rect">
            <a:avLst/>
          </a:prstGeom>
          <a:noFill/>
          <a:ln w="9525">
            <a:noFill/>
            <a:miter lim="800000"/>
            <a:headEnd/>
            <a:tailEnd/>
          </a:ln>
        </p:spPr>
      </p:pic>
      <p:pic>
        <p:nvPicPr>
          <p:cNvPr id="104456" name="Picture 4"/>
          <p:cNvPicPr>
            <a:picLocks noChangeAspect="1" noChangeArrowheads="1"/>
          </p:cNvPicPr>
          <p:nvPr/>
        </p:nvPicPr>
        <p:blipFill>
          <a:blip r:embed="rId4"/>
          <a:srcRect/>
          <a:stretch>
            <a:fillRect/>
          </a:stretch>
        </p:blipFill>
        <p:spPr bwMode="auto">
          <a:xfrm>
            <a:off x="5281613" y="1474788"/>
            <a:ext cx="1465262" cy="2241550"/>
          </a:xfrm>
          <a:prstGeom prst="rect">
            <a:avLst/>
          </a:prstGeom>
          <a:noFill/>
          <a:ln w="9525">
            <a:noFill/>
            <a:miter lim="800000"/>
            <a:headEnd/>
            <a:tailEnd/>
          </a:ln>
        </p:spPr>
      </p:pic>
      <p:pic>
        <p:nvPicPr>
          <p:cNvPr id="104457" name="Picture 5"/>
          <p:cNvPicPr>
            <a:picLocks noChangeAspect="1" noChangeArrowheads="1"/>
          </p:cNvPicPr>
          <p:nvPr/>
        </p:nvPicPr>
        <p:blipFill>
          <a:blip r:embed="rId5"/>
          <a:srcRect/>
          <a:stretch>
            <a:fillRect/>
          </a:stretch>
        </p:blipFill>
        <p:spPr bwMode="auto">
          <a:xfrm>
            <a:off x="2474913" y="4421188"/>
            <a:ext cx="1350962" cy="2116137"/>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Заголовок 1"/>
          <p:cNvSpPr>
            <a:spLocks noGrp="1"/>
          </p:cNvSpPr>
          <p:nvPr>
            <p:ph type="title"/>
          </p:nvPr>
        </p:nvSpPr>
        <p:spPr>
          <a:xfrm>
            <a:off x="71438" y="260350"/>
            <a:ext cx="8964612" cy="900113"/>
          </a:xfrm>
        </p:spPr>
        <p:txBody>
          <a:bodyPr/>
          <a:lstStyle/>
          <a:p>
            <a:r>
              <a:rPr lang="ru-RU" sz="2800" smtClean="0">
                <a:solidFill>
                  <a:srgbClr val="201E12"/>
                </a:solidFill>
                <a:latin typeface="Cassandra"/>
                <a:cs typeface="Arial" charset="0"/>
              </a:rPr>
              <a:t>24 января - 170 лет со дня рождения русского художника Василия Ивановича Сурикова (1848-1916)</a:t>
            </a:r>
          </a:p>
        </p:txBody>
      </p:sp>
      <p:pic>
        <p:nvPicPr>
          <p:cNvPr id="105474" name="Picture 2"/>
          <p:cNvPicPr>
            <a:picLocks noChangeAspect="1" noChangeArrowheads="1"/>
          </p:cNvPicPr>
          <p:nvPr/>
        </p:nvPicPr>
        <p:blipFill>
          <a:blip r:embed="rId2"/>
          <a:srcRect/>
          <a:stretch>
            <a:fillRect/>
          </a:stretch>
        </p:blipFill>
        <p:spPr bwMode="auto">
          <a:xfrm>
            <a:off x="7092950" y="2133600"/>
            <a:ext cx="1858963" cy="2419350"/>
          </a:xfrm>
          <a:prstGeom prst="rect">
            <a:avLst/>
          </a:prstGeom>
          <a:noFill/>
          <a:ln w="9525">
            <a:noFill/>
            <a:miter lim="800000"/>
            <a:headEnd/>
            <a:tailEnd/>
          </a:ln>
        </p:spPr>
      </p:pic>
      <p:sp>
        <p:nvSpPr>
          <p:cNvPr id="105475" name="Прямоугольник 2"/>
          <p:cNvSpPr>
            <a:spLocks noChangeArrowheads="1"/>
          </p:cNvSpPr>
          <p:nvPr/>
        </p:nvSpPr>
        <p:spPr bwMode="auto">
          <a:xfrm>
            <a:off x="460375" y="1196975"/>
            <a:ext cx="6624638" cy="4524375"/>
          </a:xfrm>
          <a:prstGeom prst="rect">
            <a:avLst/>
          </a:prstGeom>
          <a:noFill/>
          <a:ln w="9525">
            <a:noFill/>
            <a:miter lim="800000"/>
            <a:headEnd/>
            <a:tailEnd/>
          </a:ln>
        </p:spPr>
        <p:txBody>
          <a:bodyPr>
            <a:spAutoFit/>
          </a:bodyPr>
          <a:lstStyle/>
          <a:p>
            <a:r>
              <a:rPr lang="ru-RU">
                <a:latin typeface="Calibri" pitchFamily="34" charset="0"/>
              </a:rPr>
              <a:t>Суриков родился в Красноярске зимой 1848 года в семье, которая происходила из казачьего рода, осваивающего Сибирь.</a:t>
            </a:r>
          </a:p>
          <a:p>
            <a:r>
              <a:rPr lang="ru-RU">
                <a:latin typeface="Calibri" pitchFamily="34" charset="0"/>
              </a:rPr>
              <a:t>В восемь лет мальчик начал учиться в приходском училище. Его способности к рисованию были замечены преподавателем, который начал с ним заниматься отдельно. И ребёнок поверил, что сможет стать художником.</a:t>
            </a:r>
          </a:p>
          <a:p>
            <a:r>
              <a:rPr lang="ru-RU">
                <a:latin typeface="Calibri" pitchFamily="34" charset="0"/>
              </a:rPr>
              <a:t>В Академию художеств сразу поступить не удалось, так как не хватило умения, но, проучившись недолго на курсах по рисованию, Суриков всё-таки поступил (1869 – 1875). Но когда закончилось обучение, большой золотой медали за свою работу молодой художник не получил. Зато ему представилась возможность переехать в Москву и начать работу по росписи на библейские темы для храма Христа Спасителя, который тогда строился. Так биография Сурикова сделала новый поворот.</a:t>
            </a:r>
          </a:p>
          <a:p>
            <a:r>
              <a:rPr lang="ru-RU">
                <a:latin typeface="Calibri" pitchFamily="34" charset="0"/>
              </a:rPr>
              <a:t>Работая над картиной «Покорение Сибири Ермаком» Василий Иванович летом 1893 года делал зарисовки на Дону.</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Заголовок 4"/>
          <p:cNvSpPr>
            <a:spLocks noGrp="1"/>
          </p:cNvSpPr>
          <p:nvPr>
            <p:ph type="title"/>
          </p:nvPr>
        </p:nvSpPr>
        <p:spPr>
          <a:xfrm>
            <a:off x="935038" y="296863"/>
            <a:ext cx="7920037" cy="900112"/>
          </a:xfrm>
        </p:spPr>
        <p:txBody>
          <a:bodyPr/>
          <a:lstStyle/>
          <a:p>
            <a:pPr>
              <a:defRPr/>
            </a:pPr>
            <a:r>
              <a:rPr lang="ru-RU" sz="4000" b="1" dirty="0" smtClean="0"/>
              <a:t>Дни воинской славы России</a:t>
            </a:r>
            <a:endParaRPr lang="ru-RU" sz="4000" b="1" dirty="0"/>
          </a:p>
        </p:txBody>
      </p:sp>
      <p:sp>
        <p:nvSpPr>
          <p:cNvPr id="6" name="Текст 5"/>
          <p:cNvSpPr>
            <a:spLocks noGrp="1"/>
          </p:cNvSpPr>
          <p:nvPr>
            <p:ph type="body" sz="quarter" idx="10"/>
          </p:nvPr>
        </p:nvSpPr>
        <p:spPr>
          <a:xfrm>
            <a:off x="684213" y="1125538"/>
            <a:ext cx="7991475" cy="4895850"/>
          </a:xfrm>
        </p:spPr>
        <p:txBody>
          <a:bodyPr/>
          <a:lstStyle/>
          <a:p>
            <a:pPr algn="ctr">
              <a:defRPr/>
            </a:pPr>
            <a:r>
              <a:rPr lang="ru-RU" sz="1700" b="1" dirty="0" smtClean="0">
                <a:solidFill>
                  <a:prstClr val="black"/>
                </a:solidFill>
              </a:rPr>
              <a:t>27 января – День полного освобождения советскими войсками города Ленинграда от блокады его немецко-фашистскими войсками (1944 год)</a:t>
            </a:r>
          </a:p>
          <a:p>
            <a:pPr algn="just">
              <a:defRPr/>
            </a:pPr>
            <a:r>
              <a:rPr lang="ru-RU" sz="1700" dirty="0">
                <a:solidFill>
                  <a:prstClr val="black"/>
                </a:solidFill>
              </a:rPr>
              <a:t>В 1941 году Гитлер развернул военные действия на подступах к Ленинграду, чтобы полностью уничтожить город. 8 сентября 1941 года кольцо вокруг важного стратегического и политического центра сомкнулось. 18 января 1943 года блокада была прорвана, и у города появился коридор сухопутной связи со страной. 27 января 1944 года советские войска полностью сняли длившуюся 900 дней фашистскую блокаду города. </a:t>
            </a:r>
          </a:p>
          <a:p>
            <a:pPr algn="just">
              <a:defRPr/>
            </a:pPr>
            <a:endParaRPr lang="ru-RU" sz="1700" dirty="0" smtClean="0">
              <a:solidFill>
                <a:prstClr val="black"/>
              </a:solidFill>
            </a:endParaRPr>
          </a:p>
          <a:p>
            <a:pPr algn="just">
              <a:defRPr/>
            </a:pPr>
            <a:endParaRPr lang="ru-RU" sz="1600" dirty="0"/>
          </a:p>
        </p:txBody>
      </p:sp>
      <p:pic>
        <p:nvPicPr>
          <p:cNvPr id="106501" name="Picture 2" descr="C:\Users\Администратор\Pictures\2016-04-20\Scan10003.JPG"/>
          <p:cNvPicPr>
            <a:picLocks noChangeAspect="1" noChangeArrowheads="1"/>
          </p:cNvPicPr>
          <p:nvPr/>
        </p:nvPicPr>
        <p:blipFill>
          <a:blip r:embed="rId3"/>
          <a:srcRect/>
          <a:stretch>
            <a:fillRect/>
          </a:stretch>
        </p:blipFill>
        <p:spPr bwMode="auto">
          <a:xfrm>
            <a:off x="2944813" y="4005263"/>
            <a:ext cx="1619250" cy="2265362"/>
          </a:xfrm>
          <a:prstGeom prst="rect">
            <a:avLst/>
          </a:prstGeom>
          <a:noFill/>
          <a:ln w="9525">
            <a:noFill/>
            <a:miter lim="800000"/>
            <a:headEnd/>
            <a:tailEnd/>
          </a:ln>
        </p:spPr>
      </p:pic>
      <p:pic>
        <p:nvPicPr>
          <p:cNvPr id="106502" name="Picture 3" descr="C:\Users\Администратор\Pictures\2016-04-20\Scan10004.JPG"/>
          <p:cNvPicPr>
            <a:picLocks noChangeAspect="1" noChangeArrowheads="1"/>
          </p:cNvPicPr>
          <p:nvPr/>
        </p:nvPicPr>
        <p:blipFill>
          <a:blip r:embed="rId4"/>
          <a:srcRect/>
          <a:stretch>
            <a:fillRect/>
          </a:stretch>
        </p:blipFill>
        <p:spPr bwMode="auto">
          <a:xfrm>
            <a:off x="4932363" y="3644900"/>
            <a:ext cx="1684337" cy="2625725"/>
          </a:xfrm>
          <a:prstGeom prst="rect">
            <a:avLst/>
          </a:prstGeom>
          <a:noFill/>
          <a:ln w="9525">
            <a:noFill/>
            <a:miter lim="800000"/>
            <a:headEnd/>
            <a:tailEnd/>
          </a:ln>
        </p:spPr>
      </p:pic>
      <p:pic>
        <p:nvPicPr>
          <p:cNvPr id="106503" name="Picture 4" descr="C:\Users\Администратор\Pictures\2016-04-20\Scan10005.JPG"/>
          <p:cNvPicPr>
            <a:picLocks noChangeAspect="1" noChangeArrowheads="1"/>
          </p:cNvPicPr>
          <p:nvPr/>
        </p:nvPicPr>
        <p:blipFill>
          <a:blip r:embed="rId5"/>
          <a:srcRect/>
          <a:stretch>
            <a:fillRect/>
          </a:stretch>
        </p:blipFill>
        <p:spPr bwMode="auto">
          <a:xfrm>
            <a:off x="6948488" y="4005263"/>
            <a:ext cx="1612900" cy="2314575"/>
          </a:xfrm>
          <a:prstGeom prst="rect">
            <a:avLst/>
          </a:prstGeom>
          <a:noFill/>
          <a:ln w="9525">
            <a:noFill/>
            <a:miter lim="800000"/>
            <a:headEnd/>
            <a:tailEnd/>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FFFF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7522" name="Picture 4" descr="Y:\Рыбак\Шарики\Фейрверк ум..png"/>
          <p:cNvPicPr>
            <a:picLocks noChangeAspect="1" noChangeArrowheads="1"/>
          </p:cNvPicPr>
          <p:nvPr/>
        </p:nvPicPr>
        <p:blipFill>
          <a:blip r:embed="rId2"/>
          <a:srcRect/>
          <a:stretch>
            <a:fillRect/>
          </a:stretch>
        </p:blipFill>
        <p:spPr bwMode="auto">
          <a:xfrm>
            <a:off x="85725" y="115888"/>
            <a:ext cx="1828800" cy="1143000"/>
          </a:xfrm>
          <a:prstGeom prst="rect">
            <a:avLst/>
          </a:prstGeom>
          <a:noFill/>
          <a:ln w="9525">
            <a:noFill/>
            <a:miter lim="800000"/>
            <a:headEnd/>
            <a:tailEnd/>
          </a:ln>
        </p:spPr>
      </p:pic>
      <p:sp>
        <p:nvSpPr>
          <p:cNvPr id="2" name="Заголовок 1"/>
          <p:cNvSpPr>
            <a:spLocks noGrp="1"/>
          </p:cNvSpPr>
          <p:nvPr>
            <p:ph type="title"/>
          </p:nvPr>
        </p:nvSpPr>
        <p:spPr>
          <a:xfrm>
            <a:off x="611188" y="296863"/>
            <a:ext cx="8245475" cy="900112"/>
          </a:xfrm>
        </p:spPr>
        <p:txBody>
          <a:bodyPr/>
          <a:lstStyle/>
          <a:p>
            <a:pPr>
              <a:defRPr/>
            </a:pPr>
            <a:r>
              <a:rPr lang="ru-RU" sz="2800" b="1" dirty="0" smtClean="0"/>
              <a:t>18 января – день рождения графини Томской</a:t>
            </a:r>
            <a:endParaRPr lang="ru-RU" sz="2800" b="1" dirty="0"/>
          </a:p>
        </p:txBody>
      </p:sp>
      <p:sp>
        <p:nvSpPr>
          <p:cNvPr id="107524" name="Объект 2"/>
          <p:cNvSpPr>
            <a:spLocks noGrp="1"/>
          </p:cNvSpPr>
          <p:nvPr>
            <p:ph idx="1"/>
          </p:nvPr>
        </p:nvSpPr>
        <p:spPr>
          <a:xfrm>
            <a:off x="3132138" y="1628775"/>
            <a:ext cx="5722937" cy="3816350"/>
          </a:xfrm>
        </p:spPr>
        <p:txBody>
          <a:bodyPr/>
          <a:lstStyle/>
          <a:p>
            <a:pPr algn="just"/>
            <a:r>
              <a:rPr lang="ru-RU" sz="1800" smtClean="0">
                <a:solidFill>
                  <a:schemeClr val="tx1"/>
                </a:solidFill>
                <a:cs typeface="Arial" charset="0"/>
              </a:rPr>
              <a:t>Старая графиня Анна Федотовна Томская является одним из главных персонажей повести </a:t>
            </a:r>
            <a:r>
              <a:rPr lang="ru-RU" sz="1800" b="1" smtClean="0">
                <a:solidFill>
                  <a:schemeClr val="tx1"/>
                </a:solidFill>
                <a:cs typeface="Arial" charset="0"/>
              </a:rPr>
              <a:t>"Пиковая  дама" Пушкина</a:t>
            </a:r>
            <a:r>
              <a:rPr lang="ru-RU" sz="1800" smtClean="0">
                <a:solidFill>
                  <a:schemeClr val="tx1"/>
                </a:solidFill>
                <a:cs typeface="Arial" charset="0"/>
              </a:rPr>
              <a:t>.</a:t>
            </a:r>
          </a:p>
          <a:p>
            <a:pPr algn="just"/>
            <a:r>
              <a:rPr lang="ru-RU" sz="1800" smtClean="0">
                <a:solidFill>
                  <a:schemeClr val="tx1"/>
                </a:solidFill>
                <a:cs typeface="Arial" charset="0"/>
              </a:rPr>
              <a:t>Графине 87 лет, а в молодости она была фрейлиной при императорском дворе.</a:t>
            </a:r>
          </a:p>
          <a:p>
            <a:pPr algn="just"/>
            <a:r>
              <a:rPr lang="ru-RU" sz="1800" smtClean="0">
                <a:solidFill>
                  <a:schemeClr val="tx1"/>
                </a:solidFill>
                <a:cs typeface="Arial" charset="0"/>
              </a:rPr>
              <a:t>Томская живёт в центре Петербурга в старинном доме, по-прежнему посещает светские вечера и даёт балы.</a:t>
            </a:r>
          </a:p>
          <a:p>
            <a:pPr algn="just"/>
            <a:r>
              <a:rPr lang="ru-RU" sz="1800" smtClean="0">
                <a:solidFill>
                  <a:schemeClr val="tx1"/>
                </a:solidFill>
                <a:cs typeface="Arial" charset="0"/>
              </a:rPr>
              <a:t>Согласно легенде, графиня знает тайну, благодаря которой можно выиграть игру в карты.</a:t>
            </a:r>
          </a:p>
          <a:p>
            <a:pPr algn="just"/>
            <a:r>
              <a:rPr lang="ru-RU" sz="1800" smtClean="0">
                <a:solidFill>
                  <a:schemeClr val="tx1"/>
                </a:solidFill>
                <a:cs typeface="Arial" charset="0"/>
              </a:rPr>
              <a:t>Графиня никому не открывает свою тайну за исключением одного раза, когда она якобы помогает одному молодому человеку.</a:t>
            </a:r>
          </a:p>
        </p:txBody>
      </p:sp>
      <p:pic>
        <p:nvPicPr>
          <p:cNvPr id="107525" name="Picture 3" descr="Y:\Рыбак\Шарики\Фейрверк ум. 4.PNG"/>
          <p:cNvPicPr>
            <a:picLocks noChangeAspect="1" noChangeArrowheads="1"/>
          </p:cNvPicPr>
          <p:nvPr/>
        </p:nvPicPr>
        <p:blipFill>
          <a:blip r:embed="rId3"/>
          <a:srcRect/>
          <a:stretch>
            <a:fillRect/>
          </a:stretch>
        </p:blipFill>
        <p:spPr bwMode="auto">
          <a:xfrm>
            <a:off x="835025" y="5195888"/>
            <a:ext cx="1828800" cy="1143000"/>
          </a:xfrm>
          <a:prstGeom prst="rect">
            <a:avLst/>
          </a:prstGeom>
          <a:noFill/>
          <a:ln w="9525">
            <a:noFill/>
            <a:miter lim="800000"/>
            <a:headEnd/>
            <a:tailEnd/>
          </a:ln>
        </p:spPr>
      </p:pic>
      <p:pic>
        <p:nvPicPr>
          <p:cNvPr id="107526" name="Picture 3"/>
          <p:cNvPicPr>
            <a:picLocks noChangeAspect="1" noChangeArrowheads="1"/>
          </p:cNvPicPr>
          <p:nvPr/>
        </p:nvPicPr>
        <p:blipFill>
          <a:blip r:embed="rId4"/>
          <a:srcRect/>
          <a:stretch>
            <a:fillRect/>
          </a:stretch>
        </p:blipFill>
        <p:spPr bwMode="auto">
          <a:xfrm>
            <a:off x="5148263" y="5632450"/>
            <a:ext cx="1828800" cy="1146175"/>
          </a:xfrm>
          <a:prstGeom prst="rect">
            <a:avLst/>
          </a:prstGeom>
          <a:noFill/>
          <a:ln w="9525">
            <a:noFill/>
            <a:miter lim="800000"/>
            <a:headEnd/>
            <a:tailEnd/>
          </a:ln>
        </p:spPr>
      </p:pic>
      <p:pic>
        <p:nvPicPr>
          <p:cNvPr id="107527" name="Picture 2" descr="C:\Users\Администратор\Pictures\2017-05-18\Scan10019.JPG"/>
          <p:cNvPicPr>
            <a:picLocks noChangeAspect="1" noChangeArrowheads="1"/>
          </p:cNvPicPr>
          <p:nvPr/>
        </p:nvPicPr>
        <p:blipFill>
          <a:blip r:embed="rId5"/>
          <a:srcRect/>
          <a:stretch>
            <a:fillRect/>
          </a:stretch>
        </p:blipFill>
        <p:spPr bwMode="auto">
          <a:xfrm>
            <a:off x="387350" y="1870075"/>
            <a:ext cx="2276475" cy="2871788"/>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6000000"/>
        </a:gradFill>
        <a:effectLst/>
      </p:bgPr>
    </p:bg>
    <p:spTree>
      <p:nvGrpSpPr>
        <p:cNvPr id="1" name=""/>
        <p:cNvGrpSpPr/>
        <p:nvPr/>
      </p:nvGrpSpPr>
      <p:grpSpPr>
        <a:xfrm>
          <a:off x="0" y="0"/>
          <a:ext cx="0" cy="0"/>
          <a:chOff x="0" y="0"/>
          <a:chExt cx="0" cy="0"/>
        </a:xfrm>
      </p:grpSpPr>
      <p:sp>
        <p:nvSpPr>
          <p:cNvPr id="108546" name="Заголовок 1"/>
          <p:cNvSpPr>
            <a:spLocks noGrp="1"/>
          </p:cNvSpPr>
          <p:nvPr>
            <p:ph type="title"/>
          </p:nvPr>
        </p:nvSpPr>
        <p:spPr>
          <a:xfrm>
            <a:off x="2339975" y="296863"/>
            <a:ext cx="6516688" cy="900112"/>
          </a:xfrm>
        </p:spPr>
        <p:txBody>
          <a:bodyPr/>
          <a:lstStyle/>
          <a:p>
            <a:r>
              <a:rPr lang="ru-RU" sz="3200" b="1" smtClean="0">
                <a:solidFill>
                  <a:srgbClr val="FF0000"/>
                </a:solidFill>
                <a:latin typeface="Cassandra"/>
                <a:cs typeface="Arial" charset="0"/>
              </a:rPr>
              <a:t>28 января – Международный день без Интернета</a:t>
            </a:r>
          </a:p>
        </p:txBody>
      </p:sp>
      <p:sp>
        <p:nvSpPr>
          <p:cNvPr id="3" name="Содержимое 2"/>
          <p:cNvSpPr>
            <a:spLocks noGrp="1"/>
          </p:cNvSpPr>
          <p:nvPr>
            <p:ph idx="1"/>
          </p:nvPr>
        </p:nvSpPr>
        <p:spPr>
          <a:xfrm>
            <a:off x="468313" y="1196975"/>
            <a:ext cx="8424862" cy="4427538"/>
          </a:xfrm>
        </p:spPr>
        <p:txBody>
          <a:bodyPr/>
          <a:lstStyle/>
          <a:p>
            <a:pPr marL="685800" algn="just">
              <a:spcBef>
                <a:spcPts val="0"/>
              </a:spcBef>
              <a:defRPr/>
            </a:pPr>
            <a:r>
              <a:rPr lang="ru-RU" sz="1800" dirty="0">
                <a:solidFill>
                  <a:schemeClr val="tx1"/>
                </a:solidFill>
              </a:rPr>
              <a:t>Как известно, в череде праздничных дат есть такой праздник, как День интернета, но не стоит обходить вниманием и </a:t>
            </a:r>
            <a:r>
              <a:rPr lang="ru-RU" sz="1800" dirty="0" smtClean="0">
                <a:solidFill>
                  <a:schemeClr val="tx1"/>
                </a:solidFill>
              </a:rPr>
              <a:t>ещё </a:t>
            </a:r>
            <a:r>
              <a:rPr lang="ru-RU" sz="1800" dirty="0">
                <a:solidFill>
                  <a:schemeClr val="tx1"/>
                </a:solidFill>
              </a:rPr>
              <a:t>один, хоть и весьма необычный праздник, – Международный </a:t>
            </a:r>
            <a:r>
              <a:rPr lang="ru-RU" sz="1800" dirty="0" smtClean="0">
                <a:solidFill>
                  <a:schemeClr val="tx1"/>
                </a:solidFill>
              </a:rPr>
              <a:t>день </a:t>
            </a:r>
            <a:r>
              <a:rPr lang="ru-RU" sz="1800" dirty="0">
                <a:solidFill>
                  <a:schemeClr val="tx1"/>
                </a:solidFill>
              </a:rPr>
              <a:t>БЕЗ И</a:t>
            </a:r>
            <a:r>
              <a:rPr lang="ru-RU" sz="1800" dirty="0" smtClean="0">
                <a:solidFill>
                  <a:schemeClr val="tx1"/>
                </a:solidFill>
              </a:rPr>
              <a:t>нтернета. </a:t>
            </a:r>
            <a:r>
              <a:rPr lang="ru-RU" sz="1800" dirty="0">
                <a:solidFill>
                  <a:schemeClr val="tx1"/>
                </a:solidFill>
              </a:rPr>
              <a:t>Он отмечается мировым интернет-сообществом ежегодно в последнее воскресенье января.</a:t>
            </a:r>
          </a:p>
          <a:p>
            <a:pPr marL="685800" algn="just">
              <a:spcBef>
                <a:spcPts val="0"/>
              </a:spcBef>
              <a:defRPr/>
            </a:pPr>
            <a:r>
              <a:rPr lang="ru-RU" sz="1800" dirty="0" smtClean="0">
                <a:solidFill>
                  <a:schemeClr val="tx1"/>
                </a:solidFill>
              </a:rPr>
              <a:t>Главная </a:t>
            </a:r>
            <a:r>
              <a:rPr lang="ru-RU" sz="1800" dirty="0">
                <a:solidFill>
                  <a:schemeClr val="tx1"/>
                </a:solidFill>
              </a:rPr>
              <a:t>цель данного праздника – полностью отвлечь людей от компьютеров и глобальной сети хотя бы на один день, чтобы прожить этот день исключительно в «реальном» мире, общаться с другими людьми исключительно «вживую» или посвятить его своему любимому хобби (конечно же, не связанному с </a:t>
            </a:r>
            <a:r>
              <a:rPr lang="ru-RU" sz="1800" dirty="0" smtClean="0">
                <a:solidFill>
                  <a:schemeClr val="tx1"/>
                </a:solidFill>
              </a:rPr>
              <a:t>Интернетом</a:t>
            </a:r>
            <a:r>
              <a:rPr lang="ru-RU" sz="1800" dirty="0">
                <a:solidFill>
                  <a:schemeClr val="tx1"/>
                </a:solidFill>
              </a:rPr>
              <a:t>). </a:t>
            </a:r>
            <a:endParaRPr lang="ru-RU" sz="1800" dirty="0" smtClean="0">
              <a:solidFill>
                <a:schemeClr val="tx1"/>
              </a:solidFill>
            </a:endParaRPr>
          </a:p>
          <a:p>
            <a:pPr marL="685800" algn="just">
              <a:spcBef>
                <a:spcPts val="0"/>
              </a:spcBef>
              <a:defRPr/>
            </a:pPr>
            <a:r>
              <a:rPr lang="ru-RU" sz="1800" dirty="0">
                <a:solidFill>
                  <a:schemeClr val="tx1"/>
                </a:solidFill>
              </a:rPr>
              <a:t>Ежедневно миллионы людей начинают </a:t>
            </a:r>
            <a:r>
              <a:rPr lang="ru-RU" sz="1800" dirty="0" smtClean="0">
                <a:solidFill>
                  <a:schemeClr val="tx1"/>
                </a:solidFill>
              </a:rPr>
              <a:t>своё </a:t>
            </a:r>
            <a:r>
              <a:rPr lang="ru-RU" sz="1800" dirty="0">
                <a:solidFill>
                  <a:schemeClr val="tx1"/>
                </a:solidFill>
              </a:rPr>
              <a:t>утро с просмотра новостей или почты в </a:t>
            </a:r>
            <a:r>
              <a:rPr lang="ru-RU" sz="1800" dirty="0" smtClean="0">
                <a:solidFill>
                  <a:schemeClr val="tx1"/>
                </a:solidFill>
              </a:rPr>
              <a:t>Интернете</a:t>
            </a:r>
            <a:r>
              <a:rPr lang="ru-RU" sz="1800" dirty="0">
                <a:solidFill>
                  <a:schemeClr val="tx1"/>
                </a:solidFill>
              </a:rPr>
              <a:t>, а некоторые находятся там практически круглые сутки, поскольку именно с </a:t>
            </a:r>
            <a:r>
              <a:rPr lang="ru-RU" sz="1800" dirty="0" smtClean="0">
                <a:solidFill>
                  <a:schemeClr val="tx1"/>
                </a:solidFill>
              </a:rPr>
              <a:t>Интернетом </a:t>
            </a:r>
            <a:r>
              <a:rPr lang="ru-RU" sz="1800" dirty="0">
                <a:solidFill>
                  <a:schemeClr val="tx1"/>
                </a:solidFill>
              </a:rPr>
              <a:t>связана их работа. Кто-то сидит в чатах, форумах или социальных сетях часами, кто-то смотрит в сети кино или передачи, кто-то что-то там покупает или заказывает, не выходя из дома… Вещи, которые делают нашу жизнь проще и интересней, заставляют быть зависимыми от себя, в том числе и </a:t>
            </a:r>
            <a:r>
              <a:rPr lang="ru-RU" sz="1800" dirty="0" smtClean="0">
                <a:solidFill>
                  <a:schemeClr val="tx1"/>
                </a:solidFill>
              </a:rPr>
              <a:t>Интернет</a:t>
            </a:r>
            <a:r>
              <a:rPr lang="ru-RU" sz="1800" dirty="0">
                <a:solidFill>
                  <a:schemeClr val="tx1"/>
                </a:solidFill>
              </a:rPr>
              <a:t>. Многие из нас никогда не расстаются со своими телефонами, смартфонами, планшетами, ноутбуками, больше уделяя внимания своим виртуальным друзьям и знакомым, а не близким людям… </a:t>
            </a:r>
          </a:p>
          <a:p>
            <a:pPr marL="685800" algn="just">
              <a:spcBef>
                <a:spcPts val="0"/>
              </a:spcBef>
              <a:defRPr/>
            </a:pPr>
            <a:endParaRPr lang="ru-RU" sz="1600" dirty="0"/>
          </a:p>
        </p:txBody>
      </p:sp>
      <p:pic>
        <p:nvPicPr>
          <p:cNvPr id="108548" name="Picture 2"/>
          <p:cNvPicPr>
            <a:picLocks noChangeAspect="1" noChangeArrowheads="1"/>
          </p:cNvPicPr>
          <p:nvPr/>
        </p:nvPicPr>
        <p:blipFill>
          <a:blip r:embed="rId2"/>
          <a:srcRect/>
          <a:stretch>
            <a:fillRect/>
          </a:stretch>
        </p:blipFill>
        <p:spPr bwMode="auto">
          <a:xfrm>
            <a:off x="0" y="0"/>
            <a:ext cx="1125538" cy="11255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G:\Рыбак\Земной шар.jpg"/>
          <p:cNvPicPr>
            <a:picLocks noChangeAspect="1" noChangeArrowheads="1"/>
          </p:cNvPicPr>
          <p:nvPr/>
        </p:nvPicPr>
        <p:blipFill>
          <a:blip r:embed="rId2"/>
          <a:srcRect l="-2" r="23367"/>
          <a:stretch>
            <a:fillRect/>
          </a:stretch>
        </p:blipFill>
        <p:spPr bwMode="auto">
          <a:xfrm>
            <a:off x="-455613" y="0"/>
            <a:ext cx="9634538" cy="6858000"/>
          </a:xfrm>
          <a:prstGeom prst="rect">
            <a:avLst/>
          </a:prstGeom>
          <a:noFill/>
          <a:ln w="9525">
            <a:noFill/>
            <a:miter lim="800000"/>
            <a:headEnd/>
            <a:tailEnd/>
          </a:ln>
        </p:spPr>
      </p:pic>
      <p:sp>
        <p:nvSpPr>
          <p:cNvPr id="81922" name="Заголовок 1"/>
          <p:cNvSpPr>
            <a:spLocks noGrp="1"/>
          </p:cNvSpPr>
          <p:nvPr>
            <p:ph type="title"/>
          </p:nvPr>
        </p:nvSpPr>
        <p:spPr/>
        <p:txBody>
          <a:bodyPr/>
          <a:lstStyle/>
          <a:p>
            <a:r>
              <a:rPr lang="ru-RU" b="1" smtClean="0"/>
              <a:t>По решению ООН:</a:t>
            </a:r>
          </a:p>
        </p:txBody>
      </p:sp>
      <p:graphicFrame>
        <p:nvGraphicFramePr>
          <p:cNvPr id="5" name="Объект 4"/>
          <p:cNvGraphicFramePr>
            <a:graphicFrameLocks noGrp="1"/>
          </p:cNvGraphicFramePr>
          <p:nvPr>
            <p:ph idx="1"/>
          </p:nvPr>
        </p:nvGraphicFramePr>
        <p:xfrm>
          <a:off x="-107950" y="1679575"/>
          <a:ext cx="6551613" cy="3757613"/>
        </p:xfrm>
        <a:graphic>
          <a:graphicData uri="http://schemas.openxmlformats.org/drawingml/2006/table">
            <a:tbl>
              <a:tblPr/>
              <a:tblGrid>
                <a:gridCol w="1843088"/>
                <a:gridCol w="4708525"/>
              </a:tblGrid>
              <a:tr h="842963">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2010-2020 годы</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Десятилетие ООН, посвящённое пустыням и борьбе с опустыниванием.</a:t>
                      </a:r>
                    </a:p>
                  </a:txBody>
                  <a:tcPr marL="68580" marR="68580" marT="0" marB="0" horzOverflow="overflow">
                    <a:lnL>
                      <a:noFill/>
                    </a:lnL>
                    <a:lnR>
                      <a:noFill/>
                    </a:lnR>
                    <a:lnT>
                      <a:noFill/>
                    </a:lnT>
                    <a:lnB>
                      <a:noFill/>
                    </a:lnB>
                    <a:lnTlToBr>
                      <a:noFill/>
                    </a:lnTlToBr>
                    <a:lnBlToTr>
                      <a:noFill/>
                    </a:lnBlToTr>
                    <a:noFill/>
                  </a:tcPr>
                </a:tc>
              </a:tr>
              <a:tr h="857250">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2011-2020 годы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Десятилетие действий по обеспечению безопасности дорожного движения.</a:t>
                      </a:r>
                    </a:p>
                  </a:txBody>
                  <a:tcPr marL="68580" marR="68580" marT="0" marB="0" horzOverflow="overflow">
                    <a:lnL>
                      <a:noFill/>
                    </a:lnL>
                    <a:lnR>
                      <a:noFill/>
                    </a:lnR>
                    <a:lnT>
                      <a:noFill/>
                    </a:lnT>
                    <a:lnB>
                      <a:noFill/>
                    </a:lnB>
                    <a:lnTlToBr>
                      <a:noFill/>
                    </a:lnTlToBr>
                    <a:lnBlToTr>
                      <a:noFill/>
                    </a:lnBlToTr>
                    <a:noFill/>
                  </a:tcPr>
                </a:tc>
              </a:tr>
              <a:tr h="857250">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2011-2020 годы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Третье Международное десятилетие за искоренение колониализма</a:t>
                      </a:r>
                    </a:p>
                  </a:txBody>
                  <a:tcPr marL="68580" marR="68580" marT="0" marB="0" horzOverflow="overflow">
                    <a:lnL>
                      <a:noFill/>
                    </a:lnL>
                    <a:lnR>
                      <a:noFill/>
                    </a:lnR>
                    <a:lnT>
                      <a:noFill/>
                    </a:lnT>
                    <a:lnB>
                      <a:noFill/>
                    </a:lnB>
                    <a:lnTlToBr>
                      <a:noFill/>
                    </a:lnTlToBr>
                    <a:lnBlToTr>
                      <a:noFill/>
                    </a:lnBlToTr>
                    <a:noFill/>
                  </a:tcPr>
                </a:tc>
              </a:tr>
              <a:tr h="508000">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2011-2020 годы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Десятилетие биологического разнообразия.</a:t>
                      </a:r>
                    </a:p>
                  </a:txBody>
                  <a:tcPr marL="68580" marR="68580" marT="0" marB="0" horzOverflow="overflow">
                    <a:lnL>
                      <a:noFill/>
                    </a:lnL>
                    <a:lnR>
                      <a:noFill/>
                    </a:lnR>
                    <a:lnT>
                      <a:noFill/>
                    </a:lnT>
                    <a:lnB>
                      <a:noFill/>
                    </a:lnB>
                    <a:lnTlToBr>
                      <a:noFill/>
                    </a:lnTlToBr>
                    <a:lnBlToTr>
                      <a:noFill/>
                    </a:lnBlToTr>
                    <a:noFill/>
                  </a:tcPr>
                </a:tc>
              </a:tr>
              <a:tr h="695325">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2014–2024 годы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Десятилетие устойчивой энергетики для всех.</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6000000"/>
        </a:gradFill>
        <a:effectLst/>
      </p:bgPr>
    </p:bg>
    <p:spTree>
      <p:nvGrpSpPr>
        <p:cNvPr id="1" name=""/>
        <p:cNvGrpSpPr/>
        <p:nvPr/>
      </p:nvGrpSpPr>
      <p:grpSpPr>
        <a:xfrm>
          <a:off x="0" y="0"/>
          <a:ext cx="0" cy="0"/>
          <a:chOff x="0" y="0"/>
          <a:chExt cx="0" cy="0"/>
        </a:xfrm>
      </p:grpSpPr>
      <p:sp>
        <p:nvSpPr>
          <p:cNvPr id="82946" name="Заголовок 1"/>
          <p:cNvSpPr>
            <a:spLocks noGrp="1"/>
          </p:cNvSpPr>
          <p:nvPr>
            <p:ph type="title"/>
          </p:nvPr>
        </p:nvSpPr>
        <p:spPr>
          <a:xfrm>
            <a:off x="395288" y="260350"/>
            <a:ext cx="5976937" cy="1152525"/>
          </a:xfrm>
        </p:spPr>
        <p:txBody>
          <a:bodyPr/>
          <a:lstStyle/>
          <a:p>
            <a:r>
              <a:rPr lang="ru-RU" sz="3200" b="1" smtClean="0">
                <a:solidFill>
                  <a:srgbClr val="FF0000"/>
                </a:solidFill>
                <a:latin typeface="Cassandra"/>
                <a:cs typeface="Arial" charset="0"/>
              </a:rPr>
              <a:t>По решению ЮНЕСКО: </a:t>
            </a:r>
          </a:p>
        </p:txBody>
      </p:sp>
      <p:sp>
        <p:nvSpPr>
          <p:cNvPr id="82947" name="Содержимое 2"/>
          <p:cNvSpPr>
            <a:spLocks noGrp="1"/>
          </p:cNvSpPr>
          <p:nvPr>
            <p:ph idx="1"/>
          </p:nvPr>
        </p:nvSpPr>
        <p:spPr>
          <a:xfrm>
            <a:off x="250825" y="2133600"/>
            <a:ext cx="8604250" cy="3382963"/>
          </a:xfrm>
        </p:spPr>
        <p:txBody>
          <a:bodyPr/>
          <a:lstStyle/>
          <a:p>
            <a:pPr marL="0" algn="just">
              <a:spcBef>
                <a:spcPct val="0"/>
              </a:spcBef>
            </a:pPr>
            <a:r>
              <a:rPr lang="ru-RU" sz="2800" smtClean="0">
                <a:solidFill>
                  <a:schemeClr val="tx1"/>
                </a:solidFill>
                <a:cs typeface="Arial" charset="0"/>
              </a:rPr>
              <a:t>В 2018 году  Всемирной столицей книги станет город  Афины (Греция).</a:t>
            </a:r>
          </a:p>
          <a:p>
            <a:pPr marL="0" algn="just">
              <a:spcBef>
                <a:spcPct val="0"/>
              </a:spcBef>
            </a:pPr>
            <a:r>
              <a:rPr lang="ru-RU" sz="2800" smtClean="0">
                <a:solidFill>
                  <a:schemeClr val="tx1"/>
                </a:solidFill>
                <a:cs typeface="Arial" charset="0"/>
              </a:rPr>
              <a:t>Согласно традиции, город, удостоившийся носить звание столицы Книги, обязан внести свой вклад в развитие, популяризацию и пропаганду чтения книг. Не менее важным и ярким должно стать открытие всемирного события, посвящённого дню книги.</a:t>
            </a:r>
          </a:p>
        </p:txBody>
      </p:sp>
      <p:pic>
        <p:nvPicPr>
          <p:cNvPr id="82948" name="Picture 2"/>
          <p:cNvPicPr>
            <a:picLocks noChangeAspect="1" noChangeArrowheads="1"/>
          </p:cNvPicPr>
          <p:nvPr/>
        </p:nvPicPr>
        <p:blipFill>
          <a:blip r:embed="rId2"/>
          <a:srcRect/>
          <a:stretch>
            <a:fillRect/>
          </a:stretch>
        </p:blipFill>
        <p:spPr bwMode="auto">
          <a:xfrm>
            <a:off x="6405563" y="352425"/>
            <a:ext cx="2047875" cy="14398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G:\Рыбак\флаг.jpg"/>
          <p:cNvPicPr>
            <a:picLocks noChangeAspect="1" noChangeArrowheads="1"/>
          </p:cNvPicPr>
          <p:nvPr/>
        </p:nvPicPr>
        <p:blipFill>
          <a:blip r:embed="rId2"/>
          <a:srcRect/>
          <a:stretch>
            <a:fillRect/>
          </a:stretch>
        </p:blipFill>
        <p:spPr bwMode="auto">
          <a:xfrm>
            <a:off x="-73025" y="520700"/>
            <a:ext cx="9505950" cy="6337300"/>
          </a:xfrm>
          <a:prstGeom prst="rect">
            <a:avLst/>
          </a:prstGeom>
          <a:noFill/>
          <a:ln w="9525">
            <a:noFill/>
            <a:miter lim="800000"/>
            <a:headEnd/>
            <a:tailEnd/>
          </a:ln>
        </p:spPr>
      </p:pic>
      <p:sp>
        <p:nvSpPr>
          <p:cNvPr id="83970" name="Заголовок 1"/>
          <p:cNvSpPr>
            <a:spLocks noGrp="1"/>
          </p:cNvSpPr>
          <p:nvPr>
            <p:ph type="title"/>
          </p:nvPr>
        </p:nvSpPr>
        <p:spPr/>
        <p:txBody>
          <a:bodyPr/>
          <a:lstStyle/>
          <a:p>
            <a:r>
              <a:rPr lang="ru-RU" sz="3200" b="1" smtClean="0">
                <a:solidFill>
                  <a:srgbClr val="000000"/>
                </a:solidFill>
              </a:rPr>
              <a:t>По решению президента РФ В. В. Путина</a:t>
            </a:r>
            <a:endParaRPr lang="ru-RU" b="1" smtClean="0"/>
          </a:p>
        </p:txBody>
      </p:sp>
      <p:sp>
        <p:nvSpPr>
          <p:cNvPr id="3" name="Объект 2"/>
          <p:cNvSpPr>
            <a:spLocks noGrp="1"/>
          </p:cNvSpPr>
          <p:nvPr>
            <p:ph idx="1"/>
          </p:nvPr>
        </p:nvSpPr>
        <p:spPr>
          <a:xfrm>
            <a:off x="431800" y="1427163"/>
            <a:ext cx="8496300" cy="4525962"/>
          </a:xfrm>
        </p:spPr>
        <p:txBody>
          <a:bodyPr rtlCol="0">
            <a:normAutofit/>
          </a:bodyPr>
          <a:lstStyle/>
          <a:p>
            <a:pPr marL="0" indent="0" fontAlgn="auto">
              <a:spcAft>
                <a:spcPts val="0"/>
              </a:spcAft>
              <a:buFont typeface="Arial" panose="020B0604020202020204" pitchFamily="34" charset="0"/>
              <a:buNone/>
              <a:defRPr/>
            </a:pPr>
            <a:endParaRPr lang="ru-RU" dirty="0" smtClean="0"/>
          </a:p>
          <a:p>
            <a:pPr fontAlgn="auto">
              <a:spcAft>
                <a:spcPts val="0"/>
              </a:spcAft>
              <a:buFont typeface="Arial" panose="020B0604020202020204" pitchFamily="34" charset="0"/>
              <a:buChar char="•"/>
              <a:defRPr/>
            </a:pPr>
            <a:endParaRPr lang="ru-RU" dirty="0"/>
          </a:p>
          <a:p>
            <a:pPr fontAlgn="auto">
              <a:spcAft>
                <a:spcPts val="0"/>
              </a:spcAft>
              <a:buFont typeface="Arial" panose="020B0604020202020204" pitchFamily="34" charset="0"/>
              <a:buChar char="•"/>
              <a:defRPr/>
            </a:pPr>
            <a:r>
              <a:rPr lang="ru-RU" dirty="0" smtClean="0">
                <a:solidFill>
                  <a:schemeClr val="bg1"/>
                </a:solidFill>
              </a:rPr>
              <a:t>2018-2027 годы  объявлены Десятилетием детства </a:t>
            </a:r>
            <a:r>
              <a:rPr lang="ru-RU" dirty="0">
                <a:solidFill>
                  <a:schemeClr val="bg1"/>
                </a:solidFill>
              </a:rPr>
              <a:t>в Российской </a:t>
            </a:r>
            <a:r>
              <a:rPr lang="ru-RU" dirty="0" smtClean="0">
                <a:solidFill>
                  <a:schemeClr val="bg1"/>
                </a:solidFill>
              </a:rPr>
              <a:t>Федерации. </a:t>
            </a:r>
            <a:r>
              <a:rPr lang="ru-RU" dirty="0">
                <a:solidFill>
                  <a:schemeClr val="bg1"/>
                </a:solidFill>
              </a:rPr>
              <a:t>(Указ Президента Российской Федерации от 29 мая 2017 года № 240 "Об объявлении в Российской Федерации Десятилетия детства</a:t>
            </a:r>
            <a:r>
              <a:rPr lang="ru-RU" dirty="0" smtClean="0">
                <a:solidFill>
                  <a:schemeClr val="bg1"/>
                </a:solidFill>
              </a:rPr>
              <a:t>").</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12" name="Заголовок 1"/>
          <p:cNvSpPr>
            <a:spLocks noGrp="1"/>
          </p:cNvSpPr>
          <p:nvPr>
            <p:ph type="title"/>
          </p:nvPr>
        </p:nvSpPr>
        <p:spPr/>
        <p:txBody>
          <a:bodyPr rtlCol="0">
            <a:normAutofit/>
          </a:bodyPr>
          <a:lstStyle/>
          <a:p>
            <a:pPr fontAlgn="auto">
              <a:spcAft>
                <a:spcPts val="0"/>
              </a:spcAft>
              <a:defRPr/>
            </a:pPr>
            <a:r>
              <a:rPr lang="ru-RU" b="1" dirty="0" smtClean="0">
                <a:solidFill>
                  <a:srgbClr val="0000FF"/>
                </a:solidFill>
                <a:effectLst>
                  <a:outerShdw blurRad="38100" dist="38100" dir="2700000" algn="tl">
                    <a:srgbClr val="000000">
                      <a:alpha val="43137"/>
                    </a:srgbClr>
                  </a:outerShdw>
                </a:effectLst>
              </a:rPr>
              <a:t>Книги-юбиляры 2018:</a:t>
            </a:r>
            <a:endParaRPr lang="ru-RU" b="1" dirty="0">
              <a:solidFill>
                <a:srgbClr val="0000FF"/>
              </a:solidFill>
              <a:effectLst>
                <a:outerShdw blurRad="38100" dist="38100" dir="2700000" algn="tl">
                  <a:srgbClr val="000000">
                    <a:alpha val="43137"/>
                  </a:srgbClr>
                </a:outerShdw>
              </a:effectLst>
            </a:endParaRPr>
          </a:p>
        </p:txBody>
      </p:sp>
      <p:sp>
        <p:nvSpPr>
          <p:cNvPr id="84995" name="Объект 1"/>
          <p:cNvSpPr>
            <a:spLocks noGrp="1"/>
          </p:cNvSpPr>
          <p:nvPr>
            <p:ph idx="1"/>
          </p:nvPr>
        </p:nvSpPr>
        <p:spPr>
          <a:xfrm>
            <a:off x="3059113" y="1196975"/>
            <a:ext cx="5905500" cy="2952750"/>
          </a:xfrm>
        </p:spPr>
        <p:txBody>
          <a:bodyPr/>
          <a:lstStyle/>
          <a:p>
            <a:r>
              <a:rPr lang="ru-RU" sz="2000" smtClean="0"/>
              <a:t>945 лет -  «Изборник 1073 года» — одна из древнейших русских рукописей (1073)</a:t>
            </a:r>
          </a:p>
          <a:p>
            <a:r>
              <a:rPr lang="ru-RU" sz="2000" smtClean="0"/>
              <a:t>200 лет - Николай Карамзин первые восемь томов «Истории государства Российского» (1818)</a:t>
            </a:r>
          </a:p>
          <a:p>
            <a:r>
              <a:rPr lang="ru-RU" sz="2000" smtClean="0"/>
              <a:t>150 лет - Фёдор Достоевский «Идиот» (1868)</a:t>
            </a:r>
          </a:p>
          <a:p>
            <a:r>
              <a:rPr lang="ru-RU" sz="2000" smtClean="0"/>
              <a:t>100 лет - Александр  Блок «Двенадцать» (1918)</a:t>
            </a:r>
          </a:p>
          <a:p>
            <a:r>
              <a:rPr lang="ru-RU" sz="2000" smtClean="0"/>
              <a:t>90 лет - Виталий Бианки «Лесная газета на каждый год» (1928)</a:t>
            </a:r>
          </a:p>
          <a:p>
            <a:endParaRPr lang="ru-RU" sz="2000" smtClean="0"/>
          </a:p>
          <a:p>
            <a:endParaRPr lang="ru-RU" sz="2000" smtClean="0"/>
          </a:p>
        </p:txBody>
      </p:sp>
      <p:pic>
        <p:nvPicPr>
          <p:cNvPr id="84996" name="Picture 2"/>
          <p:cNvPicPr>
            <a:picLocks noChangeAspect="1" noChangeArrowheads="1"/>
          </p:cNvPicPr>
          <p:nvPr/>
        </p:nvPicPr>
        <p:blipFill>
          <a:blip r:embed="rId3"/>
          <a:srcRect/>
          <a:stretch>
            <a:fillRect/>
          </a:stretch>
        </p:blipFill>
        <p:spPr bwMode="auto">
          <a:xfrm>
            <a:off x="3386138" y="4076700"/>
            <a:ext cx="5175250" cy="19097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96863"/>
            <a:ext cx="6767512" cy="900112"/>
          </a:xfrm>
        </p:spPr>
        <p:txBody>
          <a:bodyPr rtlCol="0">
            <a:normAutofit fontScale="90000"/>
          </a:bodyPr>
          <a:lstStyle/>
          <a:p>
            <a:pPr fontAlgn="auto">
              <a:spcAft>
                <a:spcPts val="0"/>
              </a:spcAft>
              <a:defRPr/>
            </a:pPr>
            <a:r>
              <a:rPr lang="ru-RU" sz="4000" b="1" dirty="0" smtClean="0">
                <a:solidFill>
                  <a:schemeClr val="tx2">
                    <a:lumMod val="60000"/>
                    <a:lumOff val="40000"/>
                  </a:schemeClr>
                </a:solidFill>
              </a:rPr>
              <a:t>Краеведческие книги-юбиляры 2018 года</a:t>
            </a:r>
            <a:endParaRPr lang="ru-RU" sz="4000" b="1" dirty="0">
              <a:solidFill>
                <a:schemeClr val="tx2">
                  <a:lumMod val="60000"/>
                  <a:lumOff val="40000"/>
                </a:schemeClr>
              </a:solidFill>
            </a:endParaRPr>
          </a:p>
        </p:txBody>
      </p:sp>
      <p:sp>
        <p:nvSpPr>
          <p:cNvPr id="86019" name="Объект 2"/>
          <p:cNvSpPr>
            <a:spLocks noGrp="1"/>
          </p:cNvSpPr>
          <p:nvPr>
            <p:ph idx="1"/>
          </p:nvPr>
        </p:nvSpPr>
        <p:spPr>
          <a:xfrm>
            <a:off x="250825" y="1484313"/>
            <a:ext cx="8783638" cy="4968875"/>
          </a:xfrm>
        </p:spPr>
        <p:txBody>
          <a:bodyPr/>
          <a:lstStyle/>
          <a:p>
            <a:r>
              <a:rPr lang="ru-RU" sz="2400" smtClean="0"/>
              <a:t>130 лет - Антон Чехов  «Степь», «Медведь», «Предложение» (1888)</a:t>
            </a:r>
          </a:p>
          <a:p>
            <a:r>
              <a:rPr lang="ru-RU" sz="2400" smtClean="0"/>
              <a:t>90 лет - София Парнок «Вполголоса» Стихи (1928)</a:t>
            </a:r>
          </a:p>
          <a:p>
            <a:r>
              <a:rPr lang="ru-RU" sz="2400" smtClean="0"/>
              <a:t>90 лет - Михаил Шолохов первые две книги эпопеи «Тихий Дон»(1928)</a:t>
            </a:r>
          </a:p>
          <a:p>
            <a:r>
              <a:rPr lang="ru-RU" sz="2400" smtClean="0"/>
              <a:t>75 лет - Михаил Шолохов «Они сражались за Родину» (1943)</a:t>
            </a:r>
          </a:p>
          <a:p>
            <a:r>
              <a:rPr lang="ru-RU" sz="2400" smtClean="0"/>
              <a:t>70 лет - Борис Изюмский «Алые погоны»(1948)</a:t>
            </a:r>
          </a:p>
          <a:p>
            <a:r>
              <a:rPr lang="ru-RU" sz="2400" smtClean="0"/>
              <a:t>60 лет - Федор Тумилевич «Русские народные сказки казаков-некрасовцев» (1958)</a:t>
            </a:r>
          </a:p>
          <a:p>
            <a:r>
              <a:rPr lang="ru-RU" sz="2400" smtClean="0"/>
              <a:t>50 лет - Петроний Гай Аматуни «Чао – победитель волшебников» (1968)</a:t>
            </a:r>
          </a:p>
          <a:p>
            <a:r>
              <a:rPr lang="ru-RU" sz="2400" smtClean="0"/>
              <a:t>45 лет - Юрий Дьяконов «Рената» (1973)</a:t>
            </a:r>
          </a:p>
        </p:txBody>
      </p:sp>
      <p:pic>
        <p:nvPicPr>
          <p:cNvPr id="86020" name="Picture 6"/>
          <p:cNvPicPr>
            <a:picLocks noChangeAspect="1" noChangeArrowheads="1"/>
          </p:cNvPicPr>
          <p:nvPr/>
        </p:nvPicPr>
        <p:blipFill>
          <a:blip r:embed="rId2"/>
          <a:srcRect/>
          <a:stretch>
            <a:fillRect/>
          </a:stretch>
        </p:blipFill>
        <p:spPr bwMode="auto">
          <a:xfrm>
            <a:off x="7596188" y="115888"/>
            <a:ext cx="1438275"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038" y="296863"/>
            <a:ext cx="7920037" cy="900112"/>
          </a:xfrm>
        </p:spPr>
        <p:txBody>
          <a:bodyPr rtlCol="0">
            <a:normAutofit/>
          </a:bodyPr>
          <a:lstStyle/>
          <a:p>
            <a:pPr fontAlgn="auto">
              <a:spcAft>
                <a:spcPts val="0"/>
              </a:spcAft>
              <a:defRPr/>
            </a:pPr>
            <a:r>
              <a:rPr lang="ru-RU" sz="3600" b="1" dirty="0" smtClean="0">
                <a:latin typeface="Times New Roman" panose="02020603050405020304" pitchFamily="18" charset="0"/>
                <a:cs typeface="Times New Roman" panose="02020603050405020304" pitchFamily="18" charset="0"/>
              </a:rPr>
              <a:t>СМИ-юбиляры 2018 года</a:t>
            </a:r>
            <a:endParaRPr lang="ru-RU" sz="36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468313" y="1196975"/>
          <a:ext cx="8280400" cy="4994275"/>
        </p:xfrm>
        <a:graphic>
          <a:graphicData uri="http://schemas.openxmlformats.org/drawingml/2006/table">
            <a:tbl>
              <a:tblPr firstRow="1" firstCol="1" bandRow="1">
                <a:tableStyleId>{5C22544A-7EE6-4342-B048-85BDC9FD1C3A}</a:tableStyleId>
              </a:tblPr>
              <a:tblGrid>
                <a:gridCol w="903251"/>
                <a:gridCol w="7377669"/>
              </a:tblGrid>
              <a:tr h="732831">
                <a:tc>
                  <a:txBody>
                    <a:bodyPr/>
                    <a:lstStyle/>
                    <a:p>
                      <a:pPr>
                        <a:lnSpc>
                          <a:spcPct val="115000"/>
                        </a:lnSpc>
                        <a:spcAft>
                          <a:spcPts val="0"/>
                        </a:spcAft>
                      </a:pPr>
                      <a:r>
                        <a:rPr lang="ru-RU" sz="2000" dirty="0" smtClean="0">
                          <a:effectLst/>
                          <a:latin typeface="Calibri"/>
                          <a:ea typeface="Calibri"/>
                          <a:cs typeface="Times New Roman"/>
                        </a:rPr>
                        <a:t>95 лет</a:t>
                      </a:r>
                      <a:endParaRPr lang="ru-RU" sz="2000" dirty="0">
                        <a:effectLst/>
                        <a:latin typeface="Calibri"/>
                        <a:ea typeface="Calibri"/>
                        <a:cs typeface="Times New Roman"/>
                      </a:endParaRPr>
                    </a:p>
                  </a:txBody>
                  <a:tcPr marL="68580" marR="68580" marT="0" marB="0"/>
                </a:tc>
                <a:tc>
                  <a:txBody>
                    <a:bodyPr/>
                    <a:lstStyle/>
                    <a:p>
                      <a:pPr marL="20955" algn="just">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«Библиотекарь» (с 1992 года «Библиотека») (1923)</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732831">
                <a:tc>
                  <a:txBody>
                    <a:bodyPr/>
                    <a:lstStyle/>
                    <a:p>
                      <a:pPr>
                        <a:lnSpc>
                          <a:spcPct val="115000"/>
                        </a:lnSpc>
                        <a:spcAft>
                          <a:spcPts val="0"/>
                        </a:spcAft>
                      </a:pPr>
                      <a:r>
                        <a:rPr lang="ru-RU" sz="2000" dirty="0" smtClean="0">
                          <a:effectLst/>
                          <a:latin typeface="Calibri"/>
                          <a:ea typeface="Calibri"/>
                          <a:cs typeface="Times New Roman"/>
                        </a:rPr>
                        <a:t>90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«Юный натуралист» (1928)</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588152">
                <a:tc>
                  <a:txBody>
                    <a:bodyPr/>
                    <a:lstStyle/>
                    <a:p>
                      <a:pPr>
                        <a:lnSpc>
                          <a:spcPct val="115000"/>
                        </a:lnSpc>
                        <a:spcAft>
                          <a:spcPts val="0"/>
                        </a:spcAft>
                      </a:pPr>
                      <a:r>
                        <a:rPr lang="ru-RU" sz="2000" dirty="0" smtClean="0">
                          <a:effectLst/>
                          <a:latin typeface="Calibri"/>
                          <a:ea typeface="Calibri"/>
                          <a:cs typeface="Times New Roman"/>
                        </a:rPr>
                        <a:t>85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«Начальная школа» (1933)</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588152">
                <a:tc>
                  <a:txBody>
                    <a:bodyPr/>
                    <a:lstStyle/>
                    <a:p>
                      <a:pPr>
                        <a:lnSpc>
                          <a:spcPct val="115000"/>
                        </a:lnSpc>
                        <a:spcAft>
                          <a:spcPts val="0"/>
                        </a:spcAft>
                      </a:pPr>
                      <a:r>
                        <a:rPr lang="ru-RU" sz="2000" dirty="0" smtClean="0">
                          <a:effectLst/>
                          <a:latin typeface="Calibri"/>
                          <a:ea typeface="Calibri"/>
                          <a:cs typeface="Times New Roman"/>
                        </a:rPr>
                        <a:t>35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«Миша» (1983)</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588152">
                <a:tc>
                  <a:txBody>
                    <a:bodyPr/>
                    <a:lstStyle/>
                    <a:p>
                      <a:pPr>
                        <a:lnSpc>
                          <a:spcPct val="115000"/>
                        </a:lnSpc>
                        <a:spcAft>
                          <a:spcPts val="0"/>
                        </a:spcAft>
                      </a:pPr>
                      <a:r>
                        <a:rPr lang="ru-RU" sz="2000" dirty="0" smtClean="0">
                          <a:effectLst/>
                          <a:latin typeface="Calibri"/>
                          <a:ea typeface="Calibri"/>
                          <a:cs typeface="Times New Roman"/>
                        </a:rPr>
                        <a:t>20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газета «Педсовет» (1998)</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588152">
                <a:tc>
                  <a:txBody>
                    <a:bodyPr/>
                    <a:lstStyle/>
                    <a:p>
                      <a:pPr>
                        <a:lnSpc>
                          <a:spcPct val="115000"/>
                        </a:lnSpc>
                        <a:spcAft>
                          <a:spcPts val="0"/>
                        </a:spcAft>
                      </a:pPr>
                      <a:r>
                        <a:rPr lang="ru-RU" sz="2000" dirty="0" smtClean="0">
                          <a:effectLst/>
                          <a:latin typeface="Calibri"/>
                          <a:ea typeface="Calibri"/>
                          <a:cs typeface="Times New Roman"/>
                        </a:rPr>
                        <a:t>20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«Всемирный следопыт» (1998)</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588152">
                <a:tc>
                  <a:txBody>
                    <a:bodyPr/>
                    <a:lstStyle/>
                    <a:p>
                      <a:pPr>
                        <a:lnSpc>
                          <a:spcPct val="115000"/>
                        </a:lnSpc>
                        <a:spcAft>
                          <a:spcPts val="0"/>
                        </a:spcAft>
                      </a:pPr>
                      <a:r>
                        <a:rPr lang="ru-RU" sz="2000" dirty="0" smtClean="0">
                          <a:effectLst/>
                          <a:latin typeface="Calibri"/>
                          <a:ea typeface="Calibri"/>
                          <a:cs typeface="Times New Roman"/>
                        </a:rPr>
                        <a:t>15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a:t>
                      </a:r>
                      <a:r>
                        <a:rPr lang="ru-RU" sz="2000" dirty="0" err="1" smtClean="0">
                          <a:solidFill>
                            <a:schemeClr val="tx1"/>
                          </a:solidFill>
                          <a:effectLst/>
                          <a:latin typeface="Times New Roman" panose="02020603050405020304" pitchFamily="18" charset="0"/>
                          <a:ea typeface="Calibri"/>
                          <a:cs typeface="Times New Roman" panose="02020603050405020304" pitchFamily="18" charset="0"/>
                        </a:rPr>
                        <a:t>ГЕОлёнок</a:t>
                      </a: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 (2003)</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588152">
                <a:tc>
                  <a:txBody>
                    <a:bodyPr/>
                    <a:lstStyle/>
                    <a:p>
                      <a:pPr>
                        <a:lnSpc>
                          <a:spcPct val="115000"/>
                        </a:lnSpc>
                        <a:spcAft>
                          <a:spcPts val="0"/>
                        </a:spcAft>
                      </a:pPr>
                      <a:r>
                        <a:rPr lang="ru-RU" sz="2000" dirty="0" smtClean="0">
                          <a:effectLst/>
                          <a:latin typeface="Calibri"/>
                          <a:ea typeface="Calibri"/>
                          <a:cs typeface="Times New Roman"/>
                        </a:rPr>
                        <a:t>10 лет</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«Современная библиотека» (2008)</a:t>
                      </a:r>
                      <a:endParaRPr lang="ru-RU"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400" name="TextShape 1"/>
          <p:cNvSpPr txBox="1"/>
          <p:nvPr/>
        </p:nvSpPr>
        <p:spPr>
          <a:xfrm>
            <a:off x="2843213" y="274638"/>
            <a:ext cx="5545137" cy="1209675"/>
          </a:xfrm>
          <a:prstGeom prst="rect">
            <a:avLst/>
          </a:prstGeom>
          <a:noFill/>
          <a:ln>
            <a:noFill/>
          </a:ln>
        </p:spPr>
        <p:txBody>
          <a:bodyPr anchor="ctr"/>
          <a:lstStyle/>
          <a:p>
            <a:pPr algn="ctr"/>
            <a:r>
              <a:rPr lang="ru-RU" sz="4400" b="1">
                <a:solidFill>
                  <a:srgbClr val="558ED5"/>
                </a:solidFill>
                <a:latin typeface="Calibri" pitchFamily="34" charset="0"/>
              </a:rPr>
              <a:t>Краеведческие памятные даты</a:t>
            </a:r>
            <a:endParaRPr lang="ru-RU">
              <a:solidFill>
                <a:srgbClr val="000000"/>
              </a:solidFill>
              <a:latin typeface="Calibri" pitchFamily="34" charset="0"/>
            </a:endParaRPr>
          </a:p>
        </p:txBody>
      </p:sp>
      <p:sp>
        <p:nvSpPr>
          <p:cNvPr id="1401" name="TextShape 2"/>
          <p:cNvSpPr txBox="1"/>
          <p:nvPr/>
        </p:nvSpPr>
        <p:spPr>
          <a:xfrm>
            <a:off x="179388" y="1989138"/>
            <a:ext cx="8604250" cy="971550"/>
          </a:xfrm>
          <a:prstGeom prst="rect">
            <a:avLst/>
          </a:prstGeom>
          <a:noFill/>
          <a:ln>
            <a:noFill/>
          </a:ln>
        </p:spPr>
        <p:txBody>
          <a:bodyPr/>
          <a:lstStyle/>
          <a:p>
            <a:pPr marL="342900" indent="-341313" algn="ctr">
              <a:buClr>
                <a:srgbClr val="000000"/>
              </a:buClr>
              <a:buFont typeface="Arial" charset="0"/>
              <a:buChar char="•"/>
            </a:pPr>
            <a:r>
              <a:rPr lang="ru-RU" sz="2400">
                <a:solidFill>
                  <a:srgbClr val="000000"/>
                </a:solidFill>
                <a:latin typeface="Calibri" pitchFamily="34" charset="0"/>
              </a:rPr>
              <a:t>425 лет (1593) станице Старочеркасской  Аксайского района – бывшему Черкасску, столице Донского войска. </a:t>
            </a:r>
          </a:p>
        </p:txBody>
      </p:sp>
      <p:pic>
        <p:nvPicPr>
          <p:cNvPr id="88068" name="Picture 2"/>
          <p:cNvPicPr>
            <a:picLocks noChangeAspect="1" noChangeArrowheads="1"/>
          </p:cNvPicPr>
          <p:nvPr/>
        </p:nvPicPr>
        <p:blipFill>
          <a:blip r:embed="rId2"/>
          <a:srcRect/>
          <a:stretch>
            <a:fillRect/>
          </a:stretch>
        </p:blipFill>
        <p:spPr bwMode="auto">
          <a:xfrm>
            <a:off x="395288" y="115888"/>
            <a:ext cx="1479550" cy="1484312"/>
          </a:xfrm>
          <a:prstGeom prst="rect">
            <a:avLst/>
          </a:prstGeom>
          <a:noFill/>
          <a:ln w="9525">
            <a:noFill/>
            <a:miter lim="800000"/>
            <a:headEnd/>
            <a:tailEnd/>
          </a:ln>
        </p:spPr>
      </p:pic>
      <p:pic>
        <p:nvPicPr>
          <p:cNvPr id="88069" name="Рисунок 1402"/>
          <p:cNvPicPr>
            <a:picLocks noChangeAspect="1" noChangeArrowheads="1"/>
          </p:cNvPicPr>
          <p:nvPr/>
        </p:nvPicPr>
        <p:blipFill>
          <a:blip r:embed="rId3"/>
          <a:srcRect/>
          <a:stretch>
            <a:fillRect/>
          </a:stretch>
        </p:blipFill>
        <p:spPr bwMode="auto">
          <a:xfrm>
            <a:off x="395288" y="3357563"/>
            <a:ext cx="5522912" cy="2905125"/>
          </a:xfrm>
          <a:prstGeom prst="rect">
            <a:avLst/>
          </a:prstGeom>
          <a:noFill/>
          <a:ln w="9525">
            <a:noFill/>
            <a:miter lim="800000"/>
            <a:headEnd/>
            <a:tailEnd/>
          </a:ln>
        </p:spPr>
      </p:pic>
      <p:sp>
        <p:nvSpPr>
          <p:cNvPr id="1404" name="TextShape 3"/>
          <p:cNvSpPr txBox="1"/>
          <p:nvPr/>
        </p:nvSpPr>
        <p:spPr>
          <a:xfrm>
            <a:off x="6186488" y="5170488"/>
            <a:ext cx="2736850" cy="1511300"/>
          </a:xfrm>
          <a:prstGeom prst="rect">
            <a:avLst/>
          </a:prstGeom>
          <a:noFill/>
          <a:ln>
            <a:noFill/>
          </a:ln>
        </p:spPr>
        <p:txBody>
          <a:bodyPr lIns="0" tIns="0" rIns="0" bIns="0"/>
          <a:lstStyle/>
          <a:p>
            <a:pPr algn="ctr"/>
            <a:r>
              <a:rPr lang="ru-RU" sz="1600" b="1" i="1">
                <a:solidFill>
                  <a:srgbClr val="000000"/>
                </a:solidFill>
                <a:latin typeface="Calibri" pitchFamily="34" charset="0"/>
              </a:rPr>
              <a:t>Воскресенский войсковой собор</a:t>
            </a:r>
          </a:p>
          <a:p>
            <a:pPr algn="ctr"/>
            <a:r>
              <a:rPr lang="ru-RU" sz="1600" b="1" i="1">
                <a:solidFill>
                  <a:srgbClr val="000000"/>
                </a:solidFill>
                <a:latin typeface="Calibri" pitchFamily="34" charset="0"/>
              </a:rPr>
              <a:t>ст. Старочеркасская</a:t>
            </a:r>
          </a:p>
          <a:p>
            <a:pPr algn="ctr"/>
            <a:r>
              <a:rPr lang="ru-RU" sz="1600" b="1" i="1">
                <a:solidFill>
                  <a:srgbClr val="000000"/>
                </a:solidFill>
                <a:latin typeface="Calibri" pitchFamily="34" charset="0"/>
              </a:rPr>
              <a:t>Ростовская область</a:t>
            </a:r>
          </a:p>
          <a:p>
            <a:pPr algn="ctr"/>
            <a:r>
              <a:rPr lang="ru-RU" sz="1400">
                <a:solidFill>
                  <a:srgbClr val="000000"/>
                </a:solidFill>
                <a:latin typeface="Calibri" pitchFamily="34" charset="0"/>
              </a:rPr>
              <a:t>Фото с сайта </a:t>
            </a:r>
            <a:r>
              <a:rPr lang="en-US" sz="1400">
                <a:solidFill>
                  <a:srgbClr val="000000"/>
                </a:solidFill>
                <a:latin typeface="Calibri" pitchFamily="34" charset="0"/>
              </a:rPr>
              <a:t>www.voopiik-don.ru</a:t>
            </a:r>
            <a:endParaRPr lang="ru-RU" sz="1400">
              <a:solidFill>
                <a:srgbClr val="000000"/>
              </a:solidFill>
              <a:latin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2460</Words>
  <Application>Microsoft Office PowerPoint</Application>
  <PresentationFormat>Экран (4:3)</PresentationFormat>
  <Paragraphs>147</Paragraphs>
  <Slides>29</Slides>
  <Notes>0</Notes>
  <HiddenSlides>0</HiddenSlides>
  <MMClips>0</MMClips>
  <ScaleCrop>false</ScaleCrop>
  <HeadingPairs>
    <vt:vector size="6" baseType="variant">
      <vt:variant>
        <vt:lpstr>Использованные шрифты</vt:lpstr>
      </vt:variant>
      <vt:variant>
        <vt:i4>10</vt:i4>
      </vt:variant>
      <vt:variant>
        <vt:lpstr>Шаблон оформления</vt:lpstr>
      </vt:variant>
      <vt:variant>
        <vt:i4>33</vt:i4>
      </vt:variant>
      <vt:variant>
        <vt:lpstr>Заголовки слайдов</vt:lpstr>
      </vt:variant>
      <vt:variant>
        <vt:i4>29</vt:i4>
      </vt:variant>
    </vt:vector>
  </HeadingPairs>
  <TitlesOfParts>
    <vt:vector size="72" baseType="lpstr">
      <vt:lpstr>Calibri</vt:lpstr>
      <vt:lpstr>Arial</vt:lpstr>
      <vt:lpstr>Cassandra</vt:lpstr>
      <vt:lpstr>Wingdings 2</vt:lpstr>
      <vt:lpstr>Wingdings</vt:lpstr>
      <vt:lpstr>Trebuchet MS</vt:lpstr>
      <vt:lpstr>Georgia</vt:lpstr>
      <vt:lpstr>DejaVu Sans</vt:lpstr>
      <vt:lpstr>Times New Roman</vt:lpstr>
      <vt:lpstr>Arial Black</vt:lpstr>
      <vt:lpstr>Тема Office</vt:lpstr>
      <vt:lpstr>1_Тема Office</vt:lpstr>
      <vt:lpstr>2_Тема Office</vt:lpstr>
      <vt:lpstr>2_Office Theme</vt:lpstr>
      <vt:lpstr>3_Office Theme</vt:lpstr>
      <vt:lpstr>Воздушный поток</vt:lpstr>
      <vt:lpstr>1_Тема Office</vt:lpstr>
      <vt:lpstr>1_Тема Office</vt:lpstr>
      <vt:lpstr>1_Тема Office</vt:lpstr>
      <vt:lpstr>1_Тема Office</vt:lpstr>
      <vt:lpstr>1_Тема Office</vt:lpstr>
      <vt:lpstr>2_Тема Office</vt:lpstr>
      <vt:lpstr>2_Тема Office</vt:lpstr>
      <vt:lpstr>2_Тема Office</vt:lpstr>
      <vt:lpstr>2_Тема Office</vt:lpstr>
      <vt:lpstr>2_Тема Office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3_Office Theme</vt:lpstr>
      <vt:lpstr>Воздушный поток</vt:lpstr>
      <vt:lpstr>Воздушный поток</vt:lpstr>
      <vt:lpstr>Воздушный поток</vt:lpstr>
      <vt:lpstr>Воздушный поток</vt:lpstr>
      <vt:lpstr>Слайд 1</vt:lpstr>
      <vt:lpstr>Слайд 2</vt:lpstr>
      <vt:lpstr>По решению ООН:</vt:lpstr>
      <vt:lpstr>По решению ЮНЕСКО: </vt:lpstr>
      <vt:lpstr>По решению президента РФ В. В. Путина</vt:lpstr>
      <vt:lpstr>Книги-юбиляры 2018:</vt:lpstr>
      <vt:lpstr>Краеведческие книги-юбиляры 2018 года</vt:lpstr>
      <vt:lpstr>СМИ-юбиляры 2018 года</vt:lpstr>
      <vt:lpstr>Слайд 9</vt:lpstr>
      <vt:lpstr>Слайд 10</vt:lpstr>
      <vt:lpstr>Слайд 11</vt:lpstr>
      <vt:lpstr>Слайд 12</vt:lpstr>
      <vt:lpstr>Слайд 13</vt:lpstr>
      <vt:lpstr>Слайд 14</vt:lpstr>
      <vt:lpstr>2018 год – 85 лет со дня первого выпуска серии  «Жизнь замечательных людей»  (январь, 1933)</vt:lpstr>
      <vt:lpstr>Слайд 16</vt:lpstr>
      <vt:lpstr>Слайд 17</vt:lpstr>
      <vt:lpstr>10 января – 135 лет со дня рождения русского писателя Алексея Николаевича Толстого  (1883-1945)</vt:lpstr>
      <vt:lpstr>Слайд 19</vt:lpstr>
      <vt:lpstr>15 января – День рождения Википедии (2001)</vt:lpstr>
      <vt:lpstr>20 января – день рождения Эраста Фандорина</vt:lpstr>
      <vt:lpstr>19 января – 145 лет со дня рождения русской писательницы Лидии Алексеевны Чарской (1873-1937)</vt:lpstr>
      <vt:lpstr>19 января – 115 лет со дня рождения русской писательницы Натальи Петровны Кончаловской  (1903-1988)</vt:lpstr>
      <vt:lpstr>21 января – 115 лет со дня рождения русского писателя, автора научно-популярных книг, ученого-биолога Николая Михайловича Верзилина  (1903-1984)</vt:lpstr>
      <vt:lpstr>Слайд 25</vt:lpstr>
      <vt:lpstr>24 января - 170 лет со дня рождения русского художника Василия Ивановича Сурикова (1848-1916)</vt:lpstr>
      <vt:lpstr>Дни воинской славы России</vt:lpstr>
      <vt:lpstr>18 января – день рождения графини Томской</vt:lpstr>
      <vt:lpstr>28 января – Международный день без Интернета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Иллюстрированный календарь </dc:title>
  <dc:creator>User</dc:creator>
  <cp:lastModifiedBy>1</cp:lastModifiedBy>
  <cp:revision>50</cp:revision>
  <dcterms:created xsi:type="dcterms:W3CDTF">2017-06-05T12:33:50Z</dcterms:created>
  <dcterms:modified xsi:type="dcterms:W3CDTF">2017-08-24T07:31:11Z</dcterms:modified>
</cp:coreProperties>
</file>