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43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plastic">
              <a:bevelT w="38100" h="38100"/>
              <a:bevelB w="57150" h="38100" prst="artDeco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E26-0EE4-4418-BBAF-C68AECBD8A8C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1"/>
            </a:solidFill>
          </a:ln>
          <a:solidFill>
            <a:schemeClr val="bg1"/>
          </a:solidFill>
          <a:effectLst>
            <a:glow rad="76200">
              <a:schemeClr val="bg1">
                <a:lumMod val="50000"/>
                <a:alpha val="83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1896548"/>
            <a:ext cx="7772400" cy="1603890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solidFill>
                  <a:srgbClr val="C0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  <a:reflection blurRad="12700" stA="28000" endPos="45000" dist="1003" dir="5400000" sy="-100000" algn="bl"/>
                </a:effectLst>
                <a:latin typeface="Georgia" panose="02040502050405020303" pitchFamily="18" charset="0"/>
              </a:rPr>
              <a:t/>
            </a:r>
            <a:br>
              <a:rPr lang="ru-RU" sz="6600" b="1" cap="all" dirty="0" smtClean="0">
                <a:solidFill>
                  <a:srgbClr val="C0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  <a:reflection blurRad="12700" stA="28000" endPos="45000" dist="1003" dir="5400000" sy="-100000" algn="bl"/>
                </a:effectLst>
                <a:latin typeface="Georgia" panose="02040502050405020303" pitchFamily="18" charset="0"/>
              </a:rPr>
            </a:br>
            <a:r>
              <a:rPr lang="ru-RU" b="1" cap="all" dirty="0" smtClean="0">
                <a:solidFill>
                  <a:srgbClr val="C0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  <a:reflection blurRad="12700" stA="28000" endPos="45000" dist="1003" dir="5400000" sy="-100000" algn="bl"/>
                </a:effectLst>
                <a:latin typeface="Georgia" panose="02040502050405020303" pitchFamily="18" charset="0"/>
              </a:rPr>
              <a:t>«</a:t>
            </a:r>
            <a:r>
              <a:rPr lang="ru-RU" b="1" cap="all" dirty="0">
                <a:solidFill>
                  <a:srgbClr val="C0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  <a:reflection blurRad="12700" stA="28000" endPos="45000" dist="1003" dir="5400000" sy="-100000" algn="bl"/>
                </a:effectLst>
                <a:latin typeface="Georgia" panose="02040502050405020303" pitchFamily="18" charset="0"/>
              </a:rPr>
              <a:t>А в книжной памяти мгновения войны</a:t>
            </a:r>
            <a:r>
              <a:rPr lang="ru-RU" sz="6600" b="1" cap="all" dirty="0">
                <a:solidFill>
                  <a:srgbClr val="C0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  <a:reflection blurRad="12700" stA="28000" endPos="45000" dist="1003" dir="5400000" sy="-100000" algn="bl"/>
                </a:effectLst>
                <a:latin typeface="Georgia" panose="02040502050405020303" pitchFamily="18" charset="0"/>
              </a:rPr>
              <a:t>»</a:t>
            </a:r>
            <a:endParaRPr lang="en-US" sz="6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Библиографический обзор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МБУК ЕР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Межпоселенческая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центральная библиотека»</a:t>
            </a:r>
            <a:endParaRPr lang="en-US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2055" y="0"/>
            <a:ext cx="6071191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Симонов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(Кирилл Михайлович Симонов)(1915 – 1979) – известный советский писатель, общественный деятель, военный корреспондент, лауреат Ленинской и Сталинских премий, Герой Социалистического Труда. В 1940 году была написана первая пьеса Симонова «История одной любви», а в 1941 году – вторая – «Парень из нашего города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Обучался Константин Симонов на курсах военных корреспондентов, затем, с началом войны, писал для газет «Боевое знамя», «Красная звезда».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Константин Михайлович Симонов получил несколько военных званий, самым высоким из которых стало звание полковника, присвоенное писателю уже после окончания войны.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известных военных произведений Симонова стали: «Жди меня», «Война», «Русские люди». После войны в биографии Константина Симонова наступил период командировок: он ездил в США, Японию, Китай, два года жил в Ташкенте. Работал главным редактором «Литературной газеты», журнала «Новый мир», входил в состав Союза писателей. По многим произведениям Симонова были сняты фильмы.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онстантин Симон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1887"/>
            <a:ext cx="2892054" cy="326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70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173" y="612845"/>
            <a:ext cx="55608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dirty="0" smtClean="0">
                <a:latin typeface="Georgia" panose="02040502050405020303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Константин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Симонов – известный русский писатель, всю войну прослуживший военным корреспондентом, поэт, обессмертивший себя пронзительным стихотворением «Жди меня, и я вернусь...» и романом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«Живые и мертвые»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ставшим художественно-эпическим повествованием о пути советского народа к победе в Великой Отечественной войне. </a:t>
            </a:r>
          </a:p>
          <a:p>
            <a:pPr algn="just" fontAlgn="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Автор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стремился соединить два плана – достоверную «летопись» основных событий войны, увиденных глазами главных героев, и анализ этих событий с точки зрения их современного писателю понимания и оценки. Роман «Живые и мертвые» впоследствии был продолжен еще двумя романами, разросшись в трилогию.</a:t>
            </a:r>
          </a:p>
        </p:txBody>
      </p:sp>
      <p:pic>
        <p:nvPicPr>
          <p:cNvPr id="3" name="Рисунок 2" descr="https://cbs-sokol.vlg.muzkult.ru/media/2020/02/17/1250803379/1004734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883166"/>
            <a:ext cx="2175243" cy="398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20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4194" y="212651"/>
            <a:ext cx="569905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Юрий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Васильевич Бондарев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родился 15 марта 1924 года в Орске (Оренбургская губерния, ныне - Оренбургская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область.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марте 1942 года Юрий Бондарев был призван на военную службу, проходил учебу во 2-м Бердичевском пехотном училище, передислоцированном в Актюбинск. Завершив ускоренный курс, получил звание сержанта и в октябре 1942 года был направлен в военно-формировочный лагерь под Тамбов, оттуда - в составе 2-й гвардейской армии - на Сталинградский фронт. Командовал минометным расчетом.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Был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дважды ранен (в конце 1942 года - под Сталинградом, в конце 1943 года - под Житомиром). Принимал участие в форсировании Днепра и освобождении Киева. В составе наступающих советских войск дошел до Чехословакии.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1970 году Юрий Бондарев выпустил роман "Горячий снег" о событиях Сталинградской битвы.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Среди основных работ 1970-1980-х годах: романы "Берег" (1975), "Выбор" (1981) и "Игра" (1985), отражающие нравственно-философские стороны жизни советской интеллигенции, а также цикл рассказов-размышлений "Мгновения"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(1977).</a:t>
            </a:r>
          </a:p>
          <a:p>
            <a:endParaRPr lang="ru-RU" dirty="0"/>
          </a:p>
        </p:txBody>
      </p:sp>
      <p:pic>
        <p:nvPicPr>
          <p:cNvPr id="6" name="Рисунок 5" descr="Юрий Бондарев Владимир Савостьянов/ТАС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45" y="1740609"/>
            <a:ext cx="3330612" cy="2608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4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879" y="1"/>
            <a:ext cx="70281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Юрий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Бондарев “Горячий снег”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Действие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романа происходит на Сталинградском фронте – там, где принял свой первый бой и сам Юрий Бондарев. Под Сталинградом насмерть встала артиллерийская батарея, преграждая путь танковым дивизиям генерала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Манштейна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. От итога операции зависит успех Сталинградской битвы и, может быть, даже исход войны. Морозные стылые зори, круговорот крови и ужаса, стремление выжить, невозможность отступить. И среди всего этого теплится в душах героев простое желание любить и быть любимыми, которое сильнее страха смерти и приближающихся немецких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танков.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ello_html_4a5016d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428999"/>
            <a:ext cx="2224198" cy="272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8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140" y="850606"/>
            <a:ext cx="45294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Повесть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Ю. Бондарева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«Батальоны просят огня»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рассказывает о боях в первые дни форсирования Днепра, об офицерах и солдатах, оказавшихся в сложной обстановке на небольшом захваченном ими плацдарме.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штабе армии отменен приказ о прорыве. Оказавшиеся в окружении противника батальоны остаются без огневой поддержки. Солдаты стоят насмерть. Прорваться к своим удается немногим. Писатель с предельной достоверностью рисует суровый быт и детали войны, батальные сцены, воссоздает захватывающий и вместе с тем естественный драматизм ситуации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ello_html_m6ee5e04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2042892"/>
            <a:ext cx="2519917" cy="341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3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0428" y="74428"/>
            <a:ext cx="67835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Владимир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Осипович (Иосифович) Богомолов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(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Войтинский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до 1953 г.) — советский и российский писатель, основной темой его творчества стали события Великой Отечественной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войны.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Владимир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Богомолов родился 3 июля 1924 г. в деревне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Кирилловка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Московской губернии, но на протяжении всей жизни в кратких биографических заметках указывался 1926 год.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Владимир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Богомолов в октябре-ноябре 1941 г. попал на Калининский фронт под Москвой в качестве курсанта, не поехав в эвакуацию в Татарскую АССР, куда 26 июля 1941 г. были направлен он сам и все члены его семьи — сестра и мать. Был контужен, в месте назначения в эвакуации появился только 28 ноября 1941 г. после пребывания в эвакогоспитале в Бугульме. По другим данным, с ноября 1941 г. по апрель 1942 г. – командир отделения разведки одной из воздушно-десантных бригад 4-го ВДК.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Повторно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попал на фронт 15 июня 1943 г. С 1943 года в войсковой разведке. Форсировал Днепр. Участник освобождения Тамани, Кировоградской наступательной операции. 12 января 1944 года вторично ранен, лежал в госпитале. После освобождения Минска до сентября 1944 года в подчинении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Разведуправления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Штаба 3-го Белорусского фронта и соединениях 2-го Белорусских фронтов, награждён Орденом Отечественной войны I степени за бои июня-июля 1944 г. по освобождению Белоруссии.</a:t>
            </a:r>
          </a:p>
          <a:p>
            <a:endParaRPr lang="ru-RU" dirty="0"/>
          </a:p>
        </p:txBody>
      </p:sp>
      <p:pic>
        <p:nvPicPr>
          <p:cNvPr id="6" name="Рисунок 5" descr="Владимир Осипович Богомол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" y="1626781"/>
            <a:ext cx="2143347" cy="270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49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860" y="510363"/>
            <a:ext cx="69217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Роман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«Момент истины»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является международным бестселлером и переведен более чем на 50 иностранных языков. Он признан одной из лучших книг о Великой Отечественной войне, советской государственной и военной машине и людях того времени. В роман включены документальные материалы из архива В. О. Богомолова, относящиеся как к творческой биографии самого писателя, так и к «биографии» книги, рассказывающие о её трудном пути к читателю и борьбе В. О. Богомолова с военной цензурой и цензурой КГБ.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hello_html_m1786a4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1" y="3306726"/>
            <a:ext cx="2317344" cy="32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56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380" y="148856"/>
            <a:ext cx="59648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Вадим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Кожевник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ов - писатель и журналист советского времени. В те времена было очень много фильмов о войне, эта тема была номером один в кинематографе. Писатели один за другим создавали свои шедевры и получали за это награды от государства. Сюжеты действительно трогали за живое и воспитывали мужество и патриотизм у подрастающего поколения. Один из таких известных советских писателей и журналистов - лауреат Государственной премии СССР и Герой Социалистического труда Вадим Кожевников). В его арсенале много прекрасных произведений, которые собраны в 9 томах. В литераторских кругах этот писатель, безусловно, очень талантливая и известная личность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вадим кожевников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" y="2066540"/>
            <a:ext cx="2583712" cy="3079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71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028343"/>
            <a:ext cx="5943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Роман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известного писателя Вадима Кожевникова – дань уважения смертельно опасной работе советской разведки в годы Второй мировой войны. Главный герой – Александр Белов. По долгу службы должен принять облик врага своей Родины и, ежеминутно рискуя жизнью, вести трудную борьбу в тылу врага. События первой книги эпопеи охватывают тридцатые годы прошлого века и начало войны, действие происходит на территориях прибалтийских государств, где орудуют агенты едва ли не всех европейских разведок и где начинается превращение главного героя из романтика-идеалиста в хладнокровного профессионала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ello_html_2a84b8c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19963"/>
            <a:ext cx="2179674" cy="332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93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Борис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Николаевич Полевой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(1908-1981)  - псевдоним; настоящая фамилия -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</a:rPr>
              <a:t>Кампов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-  русский советский журналист и писатель-прозаик. Окончил техническое училище в Твери и работал технологом на текстильной фабрике. Карьеру журналиста начал в 1928 году, имел покровительство Максима Горького. Борис Полевой работал в газетах «Тверская деревня», «Тверская правда», «Пролетарская правда», «Смена».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bbimk.nnov.muzkult.ru/media/2019/02/21/1274016940/POLEVOJ_Boris_Nikolaevich_-_pisat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96" y="269247"/>
            <a:ext cx="2064104" cy="268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57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751344"/>
            <a:ext cx="5962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Библиографический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обзор литературы посвящен 75-летию победы в Великой Отечественной войне 1941-1945 годов.     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войне написано тысячи книг, сложены песни, сняты фильмы. Книги о войне, особенно произведения писателей ветеранов войны – это не приукрашенная история тех трудных лет для нашего народа. Адресованы они всем, кто любит своё Отечество, интересуется его прошлым, верит в силу характера настоящего русского человека.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   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Произведения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эти неординарны по содержанию и необыкновенны по силе воздействия.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данном пособии представлена литература рассказывающая о событиях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30357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692" y="202019"/>
            <a:ext cx="67623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Повесть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Бориса Полевого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«Доктор Вера»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может, пожалуй, показаться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остроприключенческим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произведением. Писатель рассказывает в книге о конкретном, живом герое женщине-враче, о реальных событиях, происшедших в дни Великой Отечественной войны. Героиня книги - молодой хирург, женщина трудной судьбы, оставшаяся с ранеными в оккупированном городе, в госпитале, который не успели эвакуировать. В течение долгих месяцев оккупации она, спасая раненых, ведет опасную дуэль с гестапо и оккупационными властями, живет двойной жизнью, не роняя при этом чести и достоинства советского человека.  Сколько ей, её больным, ее детям пришлось пережить в подвале, где устроили больницу - зима, голод, холод, войска СС, постоянные проверки, допросы, а нужно сделать все, чтобы сохранить и жизни людей, и собственное достоинство! Не умереть с голоду, спасти людей и не потерять гордость и звание человека!!! Как же это трудно!!!  И она все это делает. Она истинная русская женщина, которой тоже страшно и тоже горько, которой хочется спрятаться, но не за кого. Она все выдерживает, проходит все испытания - и выходит из них с честью. Роман полон психологизма, доброты и мужества. И ведь все это действительно, было!!!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bookbear.net/thumb/work/big/?src=139413143418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1" y="2137919"/>
            <a:ext cx="2123351" cy="3337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85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633" y="669851"/>
            <a:ext cx="58904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  <a:t>Великая Отечественная… Она явилась для нашей страны и народа трудным испытанием. Мы дорого заплатили за свою свободу. И, наверно, поэтому память об этой войне вечна.</a:t>
            </a:r>
          </a:p>
        </p:txBody>
      </p:sp>
    </p:spTree>
    <p:extLst>
      <p:ext uri="{BB962C8B-B14F-4D97-AF65-F5344CB8AC3E}">
        <p14:creationId xmlns:p14="http://schemas.microsoft.com/office/powerpoint/2010/main" val="81060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837" y="116958"/>
            <a:ext cx="65071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Список литературы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b="1" dirty="0">
                <a:latin typeface="Georgia" panose="02040502050405020303" pitchFamily="18" charset="0"/>
              </a:rPr>
              <a:t> </a:t>
            </a:r>
            <a:endParaRPr lang="ru-RU" sz="1600" dirty="0">
              <a:latin typeface="Georgia" panose="02040502050405020303" pitchFamily="18" charset="0"/>
            </a:endParaRPr>
          </a:p>
          <a:p>
            <a:pPr lvl="0" fontAlgn="t"/>
            <a:r>
              <a:rPr lang="ru-RU" sz="1600" dirty="0" smtClean="0">
                <a:latin typeface="Georgia" panose="02040502050405020303" pitchFamily="18" charset="0"/>
              </a:rPr>
              <a:t>1.Алексиевич</a:t>
            </a:r>
            <a:r>
              <a:rPr lang="ru-RU" sz="1600" dirty="0">
                <a:latin typeface="Georgia" panose="02040502050405020303" pitchFamily="18" charset="0"/>
              </a:rPr>
              <a:t>, С.А. У войны не женское лицо... : документальная проза / Светлана Алексиевич. - М. : Правда, 1988. - 464 с. - Библиотека журнала "Знамя".</a:t>
            </a:r>
          </a:p>
          <a:p>
            <a:pPr lvl="0" fontAlgn="t"/>
            <a:r>
              <a:rPr lang="ru-RU" sz="1600" dirty="0" smtClean="0">
                <a:latin typeface="Georgia" panose="02040502050405020303" pitchFamily="18" charset="0"/>
              </a:rPr>
              <a:t>2.Бондарев</a:t>
            </a:r>
            <a:r>
              <a:rPr lang="ru-RU" sz="1600" dirty="0">
                <a:latin typeface="Georgia" panose="02040502050405020303" pitchFamily="18" charset="0"/>
              </a:rPr>
              <a:t>, Ю.В. Горячий снег: роман / Юрий Бондарев ; вступ. статья И. </a:t>
            </a:r>
            <a:r>
              <a:rPr lang="ru-RU" sz="1600" dirty="0" err="1">
                <a:latin typeface="Georgia" panose="02040502050405020303" pitchFamily="18" charset="0"/>
              </a:rPr>
              <a:t>Богатко</a:t>
            </a:r>
            <a:r>
              <a:rPr lang="ru-RU" sz="1600" dirty="0">
                <a:latin typeface="Georgia" panose="02040502050405020303" pitchFamily="18" charset="0"/>
              </a:rPr>
              <a:t>. - М. : </a:t>
            </a:r>
            <a:r>
              <a:rPr lang="ru-RU" sz="1600" dirty="0" err="1">
                <a:latin typeface="Georgia" panose="02040502050405020303" pitchFamily="18" charset="0"/>
              </a:rPr>
              <a:t>Худож</a:t>
            </a:r>
            <a:r>
              <a:rPr lang="ru-RU" sz="1600" dirty="0">
                <a:latin typeface="Georgia" panose="02040502050405020303" pitchFamily="18" charset="0"/>
              </a:rPr>
              <a:t>. лит., 1988. - 368 с. - (Б-ка советского романа).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3.Васильев</a:t>
            </a:r>
            <a:r>
              <a:rPr lang="ru-RU" sz="1600" dirty="0">
                <a:latin typeface="Georgia" panose="02040502050405020303" pitchFamily="18" charset="0"/>
              </a:rPr>
              <a:t>, Б. Л.  А зори здесь тихие... : повесть ; Романы  / Б. А. Васильев. – М. : </a:t>
            </a:r>
            <a:r>
              <a:rPr lang="ru-RU" sz="1600" dirty="0" err="1">
                <a:latin typeface="Georgia" panose="02040502050405020303" pitchFamily="18" charset="0"/>
              </a:rPr>
              <a:t>Эксмо</a:t>
            </a:r>
            <a:r>
              <a:rPr lang="ru-RU" sz="1600" dirty="0">
                <a:latin typeface="Georgia" panose="02040502050405020303" pitchFamily="18" charset="0"/>
              </a:rPr>
              <a:t>, 2010. - 637 с. - (Русская классика). 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4.Васильев</a:t>
            </a:r>
            <a:r>
              <a:rPr lang="ru-RU" sz="1600" dirty="0">
                <a:latin typeface="Georgia" panose="02040502050405020303" pitchFamily="18" charset="0"/>
              </a:rPr>
              <a:t>, Б. Л.  Избранные произведения : в 2 т. Т.1 ; Повести / Б.Л. Васильев. - М. : </a:t>
            </a:r>
            <a:r>
              <a:rPr lang="ru-RU" sz="1600" dirty="0" err="1">
                <a:latin typeface="Georgia" panose="02040502050405020303" pitchFamily="18" charset="0"/>
              </a:rPr>
              <a:t>Худож</a:t>
            </a:r>
            <a:r>
              <a:rPr lang="ru-RU" sz="1600" dirty="0">
                <a:latin typeface="Georgia" panose="02040502050405020303" pitchFamily="18" charset="0"/>
              </a:rPr>
              <a:t>. лит., 1988. - 559 с. 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5.Закруткин</a:t>
            </a:r>
            <a:r>
              <a:rPr lang="ru-RU" sz="1600" dirty="0">
                <a:latin typeface="Georgia" panose="02040502050405020303" pitchFamily="18" charset="0"/>
              </a:rPr>
              <a:t>, В.А. Матерь человеческая : повести и рассказы / В.А. </a:t>
            </a:r>
            <a:r>
              <a:rPr lang="ru-RU" sz="1600" dirty="0" err="1">
                <a:latin typeface="Georgia" panose="02040502050405020303" pitchFamily="18" charset="0"/>
              </a:rPr>
              <a:t>Закруткин</a:t>
            </a:r>
            <a:r>
              <a:rPr lang="ru-RU" sz="1600" dirty="0">
                <a:latin typeface="Georgia" panose="02040502050405020303" pitchFamily="18" charset="0"/>
              </a:rPr>
              <a:t>. - М. : </a:t>
            </a:r>
            <a:r>
              <a:rPr lang="ru-RU" sz="1600" dirty="0" err="1">
                <a:latin typeface="Georgia" panose="02040502050405020303" pitchFamily="18" charset="0"/>
              </a:rPr>
              <a:t>Профиздат</a:t>
            </a:r>
            <a:r>
              <a:rPr lang="ru-RU" sz="1600" dirty="0">
                <a:latin typeface="Georgia" panose="02040502050405020303" pitchFamily="18" charset="0"/>
              </a:rPr>
              <a:t>, 1986. – 160 с. – (Школьная библиотека). </a:t>
            </a:r>
          </a:p>
          <a:p>
            <a:pPr lvl="0" fontAlgn="t"/>
            <a:r>
              <a:rPr lang="ru-RU" sz="1600" dirty="0" smtClean="0">
                <a:latin typeface="Georgia" panose="02040502050405020303" pitchFamily="18" charset="0"/>
              </a:rPr>
              <a:t>6.Некрасов</a:t>
            </a:r>
            <a:r>
              <a:rPr lang="ru-RU" sz="1600" dirty="0">
                <a:latin typeface="Georgia" panose="02040502050405020303" pitchFamily="18" charset="0"/>
              </a:rPr>
              <a:t>, В. В окопах Сталинграда : повесть / Виктор Некрасов : [вступ. ст. И. </a:t>
            </a:r>
            <a:r>
              <a:rPr lang="ru-RU" sz="1600" dirty="0" err="1">
                <a:latin typeface="Georgia" panose="02040502050405020303" pitchFamily="18" charset="0"/>
              </a:rPr>
              <a:t>Бояшова</a:t>
            </a:r>
            <a:r>
              <a:rPr lang="ru-RU" sz="1600" dirty="0">
                <a:latin typeface="Georgia" panose="02040502050405020303" pitchFamily="18" charset="0"/>
              </a:rPr>
              <a:t>]. - СПб. : ООО "Торгово-издательский дом "Амфора", 2015. - 350 с. - (Серия "Великая Победа").</a:t>
            </a:r>
          </a:p>
          <a:p>
            <a:pPr lvl="0"/>
            <a:r>
              <a:rPr lang="ru-RU" sz="1600" dirty="0" smtClean="0">
                <a:latin typeface="Georgia" panose="02040502050405020303" pitchFamily="18" charset="0"/>
              </a:rPr>
              <a:t>7.Полевой</a:t>
            </a:r>
            <a:r>
              <a:rPr lang="ru-RU" sz="1600" dirty="0">
                <a:latin typeface="Georgia" panose="02040502050405020303" pitchFamily="18" charset="0"/>
              </a:rPr>
              <a:t>, Б. Н. Повесть о настоящем человеке. Доктор Вера  / Б.Н. Полевой . - Л. : </a:t>
            </a:r>
            <a:r>
              <a:rPr lang="ru-RU" sz="1600" dirty="0" err="1">
                <a:latin typeface="Georgia" panose="02040502050405020303" pitchFamily="18" charset="0"/>
              </a:rPr>
              <a:t>Лениздат</a:t>
            </a:r>
            <a:r>
              <a:rPr lang="ru-RU" sz="1600" dirty="0">
                <a:latin typeface="Georgia" panose="02040502050405020303" pitchFamily="18" charset="0"/>
              </a:rPr>
              <a:t>, 1980. – 560 с.  – (Библиотечка </a:t>
            </a:r>
            <a:r>
              <a:rPr lang="ru-RU" sz="1600" dirty="0" err="1">
                <a:latin typeface="Georgia" panose="02040502050405020303" pitchFamily="18" charset="0"/>
              </a:rPr>
              <a:t>Лениздата</a:t>
            </a:r>
            <a:r>
              <a:rPr lang="ru-RU" sz="1600" dirty="0">
                <a:latin typeface="Georgia" panose="02040502050405020303" pitchFamily="18" charset="0"/>
              </a:rPr>
              <a:t>).</a:t>
            </a:r>
          </a:p>
          <a:p>
            <a:pPr lvl="0" fontAlgn="t"/>
            <a:r>
              <a:rPr lang="ru-RU" sz="1600" dirty="0" smtClean="0">
                <a:latin typeface="Georgia" panose="02040502050405020303" pitchFamily="18" charset="0"/>
              </a:rPr>
              <a:t>8.Симонов</a:t>
            </a:r>
            <a:r>
              <a:rPr lang="ru-RU" sz="1600" dirty="0">
                <a:latin typeface="Georgia" panose="02040502050405020303" pitchFamily="18" charset="0"/>
              </a:rPr>
              <a:t>, К.М. Живые и мертвые : роман в трех книгах. Книга 1. / Константин Симонов. - М. : Художественная литература, 1989. - 479 с.</a:t>
            </a:r>
          </a:p>
        </p:txBody>
      </p:sp>
    </p:spTree>
    <p:extLst>
      <p:ext uri="{BB962C8B-B14F-4D97-AF65-F5344CB8AC3E}">
        <p14:creationId xmlns:p14="http://schemas.microsoft.com/office/powerpoint/2010/main" val="142656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725" y="352425"/>
            <a:ext cx="7696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Война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для народов – это слезы и кровь, это вдовы и беспризорные, это раскиданное гнездо, погибшая молодость и оскорбленная старость….</a:t>
            </a:r>
            <a:endParaRPr lang="ru-RU" sz="36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Илья Эренбург</a:t>
            </a:r>
          </a:p>
        </p:txBody>
      </p:sp>
    </p:spTree>
    <p:extLst>
      <p:ext uri="{BB962C8B-B14F-4D97-AF65-F5344CB8AC3E}">
        <p14:creationId xmlns:p14="http://schemas.microsoft.com/office/powerpoint/2010/main" val="4943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851" y="514350"/>
            <a:ext cx="4962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Борис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Львович Васильев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(1924-2013) - советский и российский писатель. Родился в Смоленске. Рано проявившееся у Бориса Васильева увлечение историей и любовь к литературе с детства переплелись в его сознании. Когда окончил 9-й класс, началась война. В семнадцать лет добровольцем пошел на фронт. В 1954 году ушел из армии и занялся профессиональной литературной деятельностью. Печатается с 1954 года. Известность ему принесла повесть 1969 года «А зори здесь тихие». Автор многих повестей, романов, пьес, а также публицистики. По книгам и сценариям Бориса Васильева снято более 15 фильмов.</a:t>
            </a:r>
          </a:p>
        </p:txBody>
      </p:sp>
      <p:pic>
        <p:nvPicPr>
          <p:cNvPr id="3" name="Рисунок 2" descr="https://mega-stars.ru/img/writers/pictures/vasilev_boris_lvovich/internet/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068070"/>
            <a:ext cx="2828925" cy="352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45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975" y="104775"/>
            <a:ext cx="667702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anose="02040502050405020303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Идет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война, 1942 год. Один из железнодорожных разъездов охраняет взвод девушек во главе со старшиной Федотом Васковым. Одна из девушек, Рита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Осянина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, ночью тайком убегает в город, к сыну, и вот однажды, возвращаясь в расположение взвода, Рита видит двоих немцев. Она докладывает Васкову, который определяет маршрут немцев и  решает опередить их. Он берет с собой пятерых девушек, и идет с ними через болото, наперерез немцам. Немцев оказывается 16 человек и Васков отправляет одну из девушек за подмогой через болото, где она погибает. В неравном бою погибают все девушки, но немецкие диверсанты не прошли. В книге, несмотря на всю трагичность происходящего, сохраняется беззаботное девичье поведение. 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Борис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Васильев рассказывает о судьбе каждой, как жили до войны, любили, мечтали.  Они шутили, забавлялись, старались жить, как получается, и дышали полной грудью, ничего не боялись, просто шли напролом, верили в себя и своё будущее - безосновательно, зато искренне. У каждой из них, зелёных  зенитчиц, были свои причины идти воевать, каждая была красива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посвоему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снаружи и искалечена изнутри, со своими умениями и страхами, но любая из них, из многих тысяч женщин на войне хотела жить.  Книга читается легко, и проникает в самые дальние уголки души. Очень понятно и доходно описывается ситуация, в которой находятся герои. Несложно представить себе в голове эту картину, живо прокручивая в голове то, что читаешь. Создается впечатление, что книга стала, словно фильмом.</a:t>
            </a:r>
          </a:p>
        </p:txBody>
      </p:sp>
      <p:pic>
        <p:nvPicPr>
          <p:cNvPr id="3" name="Рисунок 2" descr="https://cbs-sokol.vlg.muzkult.ru/media/2020/02/17/1250798321/_hf9-2JmjV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647825"/>
            <a:ext cx="2276475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37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8260" y="595423"/>
            <a:ext cx="63157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Закруткин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Виталий Александрович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(1908-1984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) - русский советский писатель и литературовед. Лауреат Государственной премии СССР (1982) и Сталинской премии третьей степени (1951). Во время войны служил в РККА, был корреспондентом армейской и фронтовой газет.  Автор собрания сочинений, куда вошли его романы и повести  «Сотворение мира», «Плавучая станица», «У моря Азовского», «Матерь Человеческая», «Кавказские записки». 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3" name="Рисунок 2" descr="http://900igr.net/up/datai/176978/0012-007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005"/>
            <a:ext cx="2594343" cy="380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8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600" y="266700"/>
            <a:ext cx="70103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Есть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книги, которые, прочитав один раз, невозможно забыть всю жизнь. Они становятся мерилом человеческих ценностей. К ним возвращаешься каждый раз, когда очень трудно, и они дают надежду и силы жить, преодолевать невзгоды и смотреть вперёд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.  «Матерь человеческая»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именно такая книга. Повесть впервые была опубликована в 1969 году. Ей присуждена Государственная премия РСФСР имени Горького.       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основе повести «Матерь человеческая» лежит рассказ о судьбе реальной русской женщины. На протяжении многих лет она волновала писателя. «Эту женщину я не мог, не имел права забыть...». И он решается создать эпическое полотно, которое вот уже несколько десятилетий стучится в сердце каждого из нас.    Каратели дотла сжигают хутор, а жителей – одних убивают, других угоняют в неволю. И вот на пепелище остаётся единственная женщина, мужа и сына которой повесили. «Я не могу жить… - давясь слезами, шептала Мария, - я не хочу жить… Разве можно так жить?» Почувствовав под сердцем жизнь будущего ребёнка, она не только находит силы выжить,  но и не потерять милосердие, человеческое тепло, достоинство, надежду 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веру.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ttps://wcbook.ru/data/book/64/6402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3088"/>
            <a:ext cx="2133600" cy="3548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925" y="-85725"/>
            <a:ext cx="6762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Виктор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Платонович Некрасов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. Родился 17 июня 1911 года в городе Киеве (Россия). До начала войны некоторое время работал архитектором, потом актером и театральным художником в театрах Киева, Владивостока, Кирова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Ростова-на-Дону.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С августа 1941 года — в армии. Воевал в Сталинграде, на Украине, в Польше. После второго ранения в 1944 г. демобилизовался в звании капитана. Награды — медаль «За отвагу» и орден Красной Звезды.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С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1945 по 1947 г. работал журналистом в киевской газете «Советское искусство». В 1946 г. опубликовал в журнале «Знамя» (г. Москва, № 8, 9, 10) повесть «В окопах Сталинграда». В 1947 г. она была удостоена Сталинской премии. В последующие годы переиздана большинством советских издательств общим тиражом в несколько миллионов экземпляров. Переведена на 36 языков, в том числе на французский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://www.nekrassov-viktor.com/Biography/Viktor-Platonovich-Nekrasov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24013"/>
            <a:ext cx="2457450" cy="334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2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7346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Повесть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«В окопах Сталинграда»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уже ставшая классикой отечественной военной прозы, – одно из самых ярких произведений известного российского писателя Виктора Некрасова. Книга автобиографичная, по форме и манере изложения напоминает дневник и одновременно кадры черно-белой документальной кинохроники о войне. И персонажи В. Некрасова не придуманные – живые. Едва ли не впервые прозвучала здесь та неприглядная правда о войне, которую позже назовут "окопной". Рубленой фразой, просто и лаконично рассказывается на этих страницах о фронтовых буднях, о том, что война - это тяжелая работа, грязь, неустроенность, неприкаянный быт. Героем же повести становится у Некрасова, как и у Льва Толстого, народ, на совесть сработавший свое дело и добившийся победы...</a:t>
            </a:r>
          </a:p>
        </p:txBody>
      </p:sp>
      <p:pic>
        <p:nvPicPr>
          <p:cNvPr id="3" name="Рисунок 2" descr="https://cbs-sokol.vlg.muzkult.ru/media/2020/02/17/1250801047/v-okopa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6874"/>
            <a:ext cx="2390774" cy="324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69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116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«А в книжной памяти мгновения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BIBL_KIBO</cp:lastModifiedBy>
  <cp:revision>8</cp:revision>
  <dcterms:created xsi:type="dcterms:W3CDTF">2018-04-24T18:36:51Z</dcterms:created>
  <dcterms:modified xsi:type="dcterms:W3CDTF">2020-04-15T08:46:23Z</dcterms:modified>
</cp:coreProperties>
</file>