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74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6BF8DB-F4DD-472B-9E63-377B260830A1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6C3AF09-18BD-4BAF-AAAD-8E8E41A2313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hyperlink" Target="http://picsee.net/upload/2010-12-17/dce212484298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640959" cy="452079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Цитаты знаменитых писателей, родившихся или проживавших на Дону,</a:t>
            </a:r>
            <a:br>
              <a:rPr lang="ru-RU" sz="48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48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 о Доне - о донском </a:t>
            </a:r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крае </a:t>
            </a:r>
            <a:r>
              <a:rPr lang="ru-RU" sz="48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4800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</a:b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5332654"/>
            <a:ext cx="5292079" cy="112068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МБУК ЕР «МЕЖПСЕЛЕНЧЕСКАЯ ЦЕНТРАЛЬНАЯ БИБЛИОТЕКА»</a:t>
            </a:r>
            <a:endParaRPr lang="ru-RU" dirty="0"/>
          </a:p>
        </p:txBody>
      </p:sp>
      <p:pic>
        <p:nvPicPr>
          <p:cNvPr id="6" name="Рисунок 5" descr="https://www.neizvestniy-geniy.ru/images/works/photo/2012/05/632816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744416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12845"/>
            <a:ext cx="67687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О родине, о России, о Доне</a:t>
            </a:r>
          </a:p>
          <a:p>
            <a:r>
              <a:rPr lang="ru-RU" sz="2400" dirty="0"/>
              <a:t>…</a:t>
            </a:r>
            <a:r>
              <a:rPr lang="ru-RU" sz="2800" dirty="0">
                <a:solidFill>
                  <a:srgbClr val="7030A0"/>
                </a:solidFill>
              </a:rPr>
              <a:t>По-над Доном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Листопадов песню вольную ведет.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Песня –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Доблестная шашка,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Песня –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Синие глаза,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Сердце песни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Нараспашку,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В сердце песни –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Чудеса.</a:t>
            </a:r>
          </a:p>
          <a:p>
            <a:pPr algn="r"/>
            <a:r>
              <a:rPr lang="ru-RU" i="1" dirty="0">
                <a:solidFill>
                  <a:srgbClr val="7030A0"/>
                </a:solidFill>
              </a:rPr>
              <a:t>Примеров Б. Синевой разбуженное слово: стихи. – Ростов-на-Дону: Рост. кн. изд-во, 1964. – С. </a:t>
            </a:r>
            <a:r>
              <a:rPr lang="ru-RU" i="1" dirty="0" smtClean="0">
                <a:solidFill>
                  <a:srgbClr val="7030A0"/>
                </a:solidFill>
              </a:rPr>
              <a:t>39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https://www.neizvestniy-geniy.ru/images/works/photo/2012/05/632816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85586"/>
            <a:ext cx="3755633" cy="2583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5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260648"/>
            <a:ext cx="55801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	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«Думается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, что детство и юность во многом определяют жизнь человека. Природа края, в котором он вырос, близкие друзья, обычаи, язык окружавших его людей – все это незаметно, но крепко привязывает к себе, прочно, на всю жизнь заполняет душу. Можно уехать на долгие годы из родных мест, десятки лет не видеть родную природу, не слышать родного говора, но забыть их нельзя: постоянно и властно будет звать к себе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родина</a:t>
            </a:r>
          </a:p>
          <a:p>
            <a:pPr algn="r"/>
            <a:r>
              <a:rPr lang="ru-RU" sz="2000" i="1" dirty="0">
                <a:solidFill>
                  <a:srgbClr val="7030A0"/>
                </a:solidFill>
                <a:latin typeface="Georgia" panose="02040502050405020303" pitchFamily="18" charset="0"/>
              </a:rPr>
              <a:t>Софронов А. В. Автобиография // Советские писатели : автобиографии. М., 1972. Т. 4. С. </a:t>
            </a:r>
            <a:r>
              <a:rPr lang="ru-RU" sz="2400" i="1" dirty="0">
                <a:solidFill>
                  <a:srgbClr val="7030A0"/>
                </a:solidFill>
                <a:latin typeface="Georgia" panose="02040502050405020303" pitchFamily="18" charset="0"/>
              </a:rPr>
              <a:t>585.</a:t>
            </a: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 descr="https://st2.depositphotos.com/1005011/9343/i/950/depositphotos_93439592-stock-photo-image-from-nature-serie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888" cy="24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www.neizvestniy-geniy.ru/images/works/photo/2012/05/632816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9312"/>
            <a:ext cx="3563888" cy="232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7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0-12-17/dce212484298.jpg">
            <a:hlinkClick r:id="rId4" tgtFrame="_blank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128792" cy="568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tatyanayasnaya_-__rostov_gostepriimnyi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78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93" y="0"/>
            <a:ext cx="9299193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48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37794"/>
            <a:ext cx="73448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	Донская </a:t>
            </a:r>
            <a:r>
              <a:rPr lang="ru-RU" sz="2000" dirty="0">
                <a:solidFill>
                  <a:srgbClr val="002060"/>
                </a:solidFill>
                <a:latin typeface="Georgia" pitchFamily="18" charset="0"/>
              </a:rPr>
              <a:t>земля всегда была богатой на литературные таланты. На ней родились или жили, учились или работали такие известные в стране и в мире писатели, как Даниил Мордовцев, Константин </a:t>
            </a:r>
            <a:r>
              <a:rPr lang="ru-RU" sz="2000" dirty="0" err="1">
                <a:solidFill>
                  <a:srgbClr val="002060"/>
                </a:solidFill>
                <a:latin typeface="Georgia" pitchFamily="18" charset="0"/>
              </a:rPr>
              <a:t>Тренев</a:t>
            </a:r>
            <a:r>
              <a:rPr lang="ru-RU" sz="2000" dirty="0">
                <a:solidFill>
                  <a:srgbClr val="002060"/>
                </a:solidFill>
                <a:latin typeface="Georgia" pitchFamily="18" charset="0"/>
              </a:rPr>
              <a:t>, Николай Погодин, Александр Серафимович, Владимир </a:t>
            </a:r>
            <a:r>
              <a:rPr lang="ru-RU" sz="2000" dirty="0" err="1">
                <a:solidFill>
                  <a:srgbClr val="002060"/>
                </a:solidFill>
                <a:latin typeface="Georgia" pitchFamily="18" charset="0"/>
              </a:rPr>
              <a:t>Ставский</a:t>
            </a:r>
            <a:r>
              <a:rPr lang="ru-RU" sz="2000" dirty="0">
                <a:solidFill>
                  <a:srgbClr val="002060"/>
                </a:solidFill>
                <a:latin typeface="Georgia" pitchFamily="18" charset="0"/>
              </a:rPr>
              <a:t>, Александр Фадеев, Анатолий Сафронов, Вера Панова, Николай </a:t>
            </a:r>
            <a:r>
              <a:rPr lang="ru-RU" sz="2000" dirty="0" err="1">
                <a:solidFill>
                  <a:srgbClr val="002060"/>
                </a:solidFill>
                <a:latin typeface="Georgia" pitchFamily="18" charset="0"/>
              </a:rPr>
              <a:t>Доризо</a:t>
            </a:r>
            <a:r>
              <a:rPr lang="ru-RU" sz="2000" dirty="0">
                <a:solidFill>
                  <a:srgbClr val="002060"/>
                </a:solidFill>
                <a:latin typeface="Georgia" pitchFamily="18" charset="0"/>
              </a:rPr>
              <a:t>, Александр Солженицын, Владимир Карпенко и другие. Все они, так или иначе, участвовали в жизни организации или влияли на ее деятельность. </a:t>
            </a:r>
          </a:p>
        </p:txBody>
      </p:sp>
      <p:pic>
        <p:nvPicPr>
          <p:cNvPr id="3" name="Рисунок 2" descr="http://rasfokus.ru/images/photos/medium/6128c687dbd7d7114a4a70b811d321d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75" y="3305256"/>
            <a:ext cx="5940425" cy="353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3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0"/>
            <a:ext cx="79208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0070C0"/>
                </a:solidFill>
              </a:rPr>
              <a:t>	«Город</a:t>
            </a:r>
            <a:r>
              <a:rPr lang="ru-RU" sz="3200" dirty="0">
                <a:solidFill>
                  <a:srgbClr val="0070C0"/>
                </a:solidFill>
              </a:rPr>
              <a:t>, где я родилась и выросла, - Ростов-на-Дону, - не блистал в те времена </a:t>
            </a:r>
            <a:r>
              <a:rPr lang="ru-RU" sz="3200" dirty="0" smtClean="0">
                <a:solidFill>
                  <a:srgbClr val="0070C0"/>
                </a:solidFill>
              </a:rPr>
              <a:t>красотой и </a:t>
            </a:r>
            <a:r>
              <a:rPr lang="ru-RU" sz="3200" dirty="0">
                <a:solidFill>
                  <a:srgbClr val="0070C0"/>
                </a:solidFill>
              </a:rPr>
              <a:t>чистотой, но это был живой, кипучий город, город-бунтарь, город-работник и остроумец</a:t>
            </a:r>
            <a:r>
              <a:rPr lang="ru-RU" sz="3200" dirty="0" smtClean="0">
                <a:solidFill>
                  <a:srgbClr val="0070C0"/>
                </a:solidFill>
              </a:rPr>
              <a:t>.» </a:t>
            </a:r>
          </a:p>
          <a:p>
            <a:pPr algn="r"/>
            <a:r>
              <a:rPr lang="ru-RU" sz="2400" dirty="0" smtClean="0">
                <a:solidFill>
                  <a:srgbClr val="7030A0"/>
                </a:solidFill>
              </a:rPr>
              <a:t>В. Панова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http://blusiki.bluesystem.world/bx/images/fs1196300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5" y="2923877"/>
            <a:ext cx="7437919" cy="37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404664"/>
            <a:ext cx="76328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rgbClr val="7030A0"/>
                </a:solidFill>
              </a:rPr>
              <a:t>	«</a:t>
            </a:r>
            <a:r>
              <a:rPr lang="ru-RU" sz="3200" dirty="0">
                <a:solidFill>
                  <a:srgbClr val="7030A0"/>
                </a:solidFill>
              </a:rPr>
              <a:t>Это фантастический край! Донецкую степь я люблю и когда-то чувствовал себя в ней, как дома, и знал там каждую </a:t>
            </a:r>
            <a:r>
              <a:rPr lang="ru-RU" sz="3200" dirty="0" err="1">
                <a:solidFill>
                  <a:srgbClr val="7030A0"/>
                </a:solidFill>
              </a:rPr>
              <a:t>балочку</a:t>
            </a:r>
            <a:r>
              <a:rPr lang="ru-RU" sz="3200" dirty="0" smtClean="0">
                <a:solidFill>
                  <a:srgbClr val="7030A0"/>
                </a:solidFill>
              </a:rPr>
              <a:t>...»</a:t>
            </a:r>
          </a:p>
          <a:p>
            <a:pPr algn="just"/>
            <a:r>
              <a:rPr lang="ru-RU" sz="3200" dirty="0" smtClean="0">
                <a:solidFill>
                  <a:srgbClr val="7030A0"/>
                </a:solidFill>
              </a:rPr>
              <a:t>	«</a:t>
            </a:r>
            <a:r>
              <a:rPr lang="ru-RU" sz="3200" dirty="0">
                <a:solidFill>
                  <a:srgbClr val="7030A0"/>
                </a:solidFill>
              </a:rPr>
              <a:t>Воздух родины - самый здоровый воздух. Жаль, что я не богатый человек и живу только на заработок, а то бы я непременно купил себе в Таганроге домишко, поближе к морю, чтобы было где погреться в старости».</a:t>
            </a:r>
          </a:p>
          <a:p>
            <a:pPr algn="r"/>
            <a:r>
              <a:rPr lang="ru-RU" sz="3200" dirty="0" smtClean="0"/>
              <a:t>А.П. Чехов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046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3"/>
            <a:ext cx="82809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sz="2400" b="1" dirty="0" err="1">
                <a:solidFill>
                  <a:srgbClr val="002060"/>
                </a:solidFill>
                <a:latin typeface="Georgia" pitchFamily="18" charset="0"/>
              </a:rPr>
              <a:t>Донщина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! </a:t>
            </a:r>
            <a:r>
              <a:rPr lang="ru-RU" sz="2400" b="1" dirty="0" err="1">
                <a:solidFill>
                  <a:srgbClr val="002060"/>
                </a:solidFill>
                <a:latin typeface="Georgia" pitchFamily="18" charset="0"/>
              </a:rPr>
              <a:t>Разродимая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 сторонушка! Со всех концов Руси бежали сюда, скрывались в </a:t>
            </a:r>
            <a:r>
              <a:rPr lang="ru-RU" sz="2400" b="1" dirty="0" err="1">
                <a:solidFill>
                  <a:srgbClr val="002060"/>
                </a:solidFill>
                <a:latin typeface="Georgia" pitchFamily="18" charset="0"/>
              </a:rPr>
              <a:t>безмежных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 просторах Дикого поля, замордованные боярами мужики Рязанщины, </a:t>
            </a:r>
            <a:r>
              <a:rPr lang="ru-RU" sz="2400" b="1" dirty="0" err="1">
                <a:solidFill>
                  <a:srgbClr val="002060"/>
                </a:solidFill>
                <a:latin typeface="Georgia" pitchFamily="18" charset="0"/>
              </a:rPr>
              <a:t>Псковщины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Georgia" pitchFamily="18" charset="0"/>
              </a:rPr>
              <a:t>Киевщины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, все, кто был смел и пуще жизни любил волю. Так нашли пристанище на тихой, величавой реке отважные люди, называвшие себя донскими казаками. Отсюда далеко уходили в походы вольные казаки. В легких стругах подплывали они к берегам Туретчины, громили крымского хана, нещадно били грабителей, нарушавших границы русской земли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...»</a:t>
            </a:r>
          </a:p>
          <a:p>
            <a:pPr algn="r"/>
            <a:r>
              <a:rPr lang="ru-RU" sz="2000" b="1" i="1" dirty="0" err="1">
                <a:solidFill>
                  <a:srgbClr val="002060"/>
                </a:solidFill>
                <a:latin typeface="Georgia" pitchFamily="18" charset="0"/>
              </a:rPr>
              <a:t>Закруткин</a:t>
            </a:r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</a:rPr>
              <a:t> В. Сторона донская </a:t>
            </a:r>
            <a:endParaRPr lang="ru-RU" sz="2000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r"/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// </a:t>
            </a:r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</a:rPr>
              <a:t>Мать сыра земля / </a:t>
            </a:r>
            <a:r>
              <a:rPr lang="ru-RU" sz="2000" b="1" i="1" dirty="0" err="1">
                <a:solidFill>
                  <a:srgbClr val="002060"/>
                </a:solidFill>
                <a:latin typeface="Georgia" pitchFamily="18" charset="0"/>
              </a:rPr>
              <a:t>Закруткин</a:t>
            </a:r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</a:rPr>
              <a:t> В. – М.: Сов. Россия, 1970. – С. 185, 186</a:t>
            </a:r>
            <a:r>
              <a:rPr lang="ru-RU" sz="2000" i="1" dirty="0">
                <a:latin typeface="Georgia" pitchFamily="18" charset="0"/>
              </a:rPr>
              <a:t>. </a:t>
            </a:r>
            <a:endParaRPr lang="ru-RU" sz="2000" dirty="0">
              <a:latin typeface="Georgia" pitchFamily="18" charset="0"/>
            </a:endParaRPr>
          </a:p>
          <a:p>
            <a:pPr algn="r"/>
            <a:endParaRPr lang="ru-RU" sz="2000" dirty="0">
              <a:latin typeface="Georgia" pitchFamily="18" charset="0"/>
            </a:endParaRPr>
          </a:p>
        </p:txBody>
      </p:sp>
      <p:pic>
        <p:nvPicPr>
          <p:cNvPr id="3" name="Pesni_o_Rostove_2-Zapis_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075" y="5925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5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	«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</a:rPr>
              <a:t>Мне, как и всем моим землякам, до боли дорог отчий казачий край. Под высоким донским небом и я учился первым шагам, рвал тюльпаны в бескрайней степи, вслушивался в музыку и слова несравненных казачьих песен. С ними вливались в сердце и навсегда остались в нем любовь и сочувствие к людям, населяющим родную степь. Восторг перед их трудолюбием и воинской отвагой. Гордость той вольницей, из которой вышли вожди народных крестьянских восстаний Степан Разин, Емельян Пугачев, Кондрат Булавин. Сострадание той доле, полной горчайших невзгод и тревог, на которую было обречено трудовое казачество при царизме»</a:t>
            </a:r>
          </a:p>
          <a:p>
            <a:pPr algn="r"/>
            <a:r>
              <a:rPr lang="ru-RU" i="1" dirty="0">
                <a:latin typeface="Georgia" pitchFamily="18" charset="0"/>
              </a:rPr>
              <a:t>Калинин А. Под отчим небом // Под отчим небом : литературная летопись. – Ростов-на-Дону: Кн. изд-во, 1982. – С. 240. 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2"/>
            <a:ext cx="777686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Georgia" pitchFamily="18" charset="0"/>
              </a:rPr>
              <a:t>	Степь </a:t>
            </a:r>
            <a:r>
              <a:rPr lang="ru-RU" sz="2400" dirty="0">
                <a:solidFill>
                  <a:srgbClr val="7030A0"/>
                </a:solidFill>
                <a:latin typeface="Georgia" pitchFamily="18" charset="0"/>
              </a:rPr>
              <a:t>родимая! Горький ветер, оседающий на гривах косячных маток и жеребцов. На сухом конском храпе от ветра солоно, и конь, вдыхая горько-соленый запах, жует шелковистыми губами и ржет, чувствуя на них привкус ветра и солнца. Родимая степь под низким донским небом! </a:t>
            </a:r>
            <a:r>
              <a:rPr lang="ru-RU" sz="2400" dirty="0" err="1">
                <a:solidFill>
                  <a:srgbClr val="7030A0"/>
                </a:solidFill>
                <a:latin typeface="Georgia" pitchFamily="18" charset="0"/>
              </a:rPr>
              <a:t>Вилюжины</a:t>
            </a:r>
            <a:r>
              <a:rPr lang="ru-RU" sz="2400" dirty="0">
                <a:solidFill>
                  <a:srgbClr val="7030A0"/>
                </a:solidFill>
                <a:latin typeface="Georgia" pitchFamily="18" charset="0"/>
              </a:rPr>
              <a:t> балок, суходолов, красноглинистых яров, ковыльный простор с </a:t>
            </a:r>
            <a:r>
              <a:rPr lang="ru-RU" sz="2400" dirty="0" err="1">
                <a:solidFill>
                  <a:srgbClr val="7030A0"/>
                </a:solidFill>
                <a:latin typeface="Georgia" pitchFamily="18" charset="0"/>
              </a:rPr>
              <a:t>затравевшим</a:t>
            </a:r>
            <a:r>
              <a:rPr lang="ru-RU" sz="2400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Georgia" pitchFamily="18" charset="0"/>
              </a:rPr>
              <a:t>гнездоватым</a:t>
            </a:r>
            <a:r>
              <a:rPr lang="ru-RU" sz="2400" dirty="0">
                <a:solidFill>
                  <a:srgbClr val="7030A0"/>
                </a:solidFill>
                <a:latin typeface="Georgia" pitchFamily="18" charset="0"/>
              </a:rPr>
              <a:t> следом конского копыта, курганы в мудром молчании, берегущие зарытую казачью славу... Низко кланяюсь и </a:t>
            </a:r>
            <a:r>
              <a:rPr lang="ru-RU" sz="2400" dirty="0" err="1">
                <a:solidFill>
                  <a:srgbClr val="7030A0"/>
                </a:solidFill>
                <a:latin typeface="Georgia" pitchFamily="18" charset="0"/>
              </a:rPr>
              <a:t>по-сыновьи</a:t>
            </a:r>
            <a:r>
              <a:rPr lang="ru-RU" sz="2400" dirty="0">
                <a:solidFill>
                  <a:srgbClr val="7030A0"/>
                </a:solidFill>
                <a:latin typeface="Georgia" pitchFamily="18" charset="0"/>
              </a:rPr>
              <a:t> целую твою пресную землю, донская, казачьей, не ржавеющей кровью политая степь!</a:t>
            </a:r>
          </a:p>
          <a:p>
            <a:pPr algn="r"/>
            <a:r>
              <a:rPr lang="ru-RU" i="1" dirty="0" smtClean="0"/>
              <a:t> Шолохов </a:t>
            </a:r>
            <a:r>
              <a:rPr lang="ru-RU" i="1" dirty="0" err="1" smtClean="0"/>
              <a:t>М.Тихий</a:t>
            </a:r>
            <a:r>
              <a:rPr lang="ru-RU" i="1" dirty="0" smtClean="0"/>
              <a:t> </a:t>
            </a:r>
            <a:r>
              <a:rPr lang="ru-RU" i="1" dirty="0"/>
              <a:t>Дон. Кн. 3 – Ростов-на-Дону: Феникс, 1998. – С. 50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3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852936"/>
            <a:ext cx="891900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70C0"/>
                </a:solidFill>
                <a:latin typeface="Georgia" pitchFamily="18" charset="0"/>
              </a:rPr>
              <a:t>«…полноводный Дон, проносящий свои медлительные голубые волны мимо станицы Черкасской, живописной столицы донского казачества… Есть ли на свете что-нибудь краше весенней донской степи, пахнущей молодыми сочными травами, расцвеченной яркими огоньками тюльпанов и сверкающими алмазами утренней росы?..»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ПЕТРОВ-БИРЮК  Д. И. Сыны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степей донских. – М., 1994. – С. 9</a:t>
            </a:r>
          </a:p>
        </p:txBody>
      </p:sp>
      <p:pic>
        <p:nvPicPr>
          <p:cNvPr id="3" name="Рисунок 2" descr="https://avatars.mds.yandex.net/get-pdb/367895/a3aa208b-d062-407e-8981-8f62e6f23f7c/s1200?webp=fals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2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280</TotalTime>
  <Words>89</Words>
  <Application>Microsoft Office PowerPoint</Application>
  <PresentationFormat>Экран (4:3)</PresentationFormat>
  <Paragraphs>22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Цитаты знаменитых писателей, родившихся или проживавших на Дону,  о Доне - о донском крае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BIBL_KIBO</cp:lastModifiedBy>
  <cp:revision>18</cp:revision>
  <dcterms:created xsi:type="dcterms:W3CDTF">2012-10-04T10:49:43Z</dcterms:created>
  <dcterms:modified xsi:type="dcterms:W3CDTF">2020-06-09T12:11:57Z</dcterms:modified>
</cp:coreProperties>
</file>